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686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04F07-E1DE-492C-9E6C-F4C1EE7C7CF1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FA16B-266C-4D5B-8272-CB09802C3029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04F07-E1DE-492C-9E6C-F4C1EE7C7CF1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FA16B-266C-4D5B-8272-CB09802C3029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04F07-E1DE-492C-9E6C-F4C1EE7C7CF1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FA16B-266C-4D5B-8272-CB09802C3029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04F07-E1DE-492C-9E6C-F4C1EE7C7CF1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FA16B-266C-4D5B-8272-CB09802C3029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04F07-E1DE-492C-9E6C-F4C1EE7C7CF1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FA16B-266C-4D5B-8272-CB09802C3029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04F07-E1DE-492C-9E6C-F4C1EE7C7CF1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FA16B-266C-4D5B-8272-CB09802C3029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04F07-E1DE-492C-9E6C-F4C1EE7C7CF1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FA16B-266C-4D5B-8272-CB09802C3029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04F07-E1DE-492C-9E6C-F4C1EE7C7CF1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FA16B-266C-4D5B-8272-CB09802C3029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04F07-E1DE-492C-9E6C-F4C1EE7C7CF1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FA16B-266C-4D5B-8272-CB09802C3029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04F07-E1DE-492C-9E6C-F4C1EE7C7CF1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FA16B-266C-4D5B-8272-CB09802C3029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04F07-E1DE-492C-9E6C-F4C1EE7C7CF1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FA16B-266C-4D5B-8272-CB09802C3029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F04F07-E1DE-492C-9E6C-F4C1EE7C7CF1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9FA16B-266C-4D5B-8272-CB09802C3029}" type="slidenum">
              <a:rPr lang="es-CO" smtClean="0"/>
              <a:t>‹Nº›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1.bp.blogspot.com/-ha2wNmMrWCg/Trb2Yx-ndfI/AAAAAAAABS4/G1R_H0yc9lA/s1600/Estatua-de-Daniel-2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10" Type="http://schemas.openxmlformats.org/officeDocument/2006/relationships/image" Target="../media/image30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Bisel"/>
          <p:cNvSpPr/>
          <p:nvPr/>
        </p:nvSpPr>
        <p:spPr>
          <a:xfrm>
            <a:off x="539552" y="476672"/>
            <a:ext cx="5328592" cy="5760640"/>
          </a:xfrm>
          <a:prstGeom prst="beve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6000" dirty="0" smtClean="0">
                <a:solidFill>
                  <a:srgbClr val="002060"/>
                </a:solidFill>
                <a:latin typeface="Harlow Solid Italic" pitchFamily="82" charset="0"/>
              </a:rPr>
              <a:t>Cronograma profético</a:t>
            </a:r>
            <a:endParaRPr lang="es-CO" sz="6000" dirty="0">
              <a:solidFill>
                <a:srgbClr val="002060"/>
              </a:solidFill>
              <a:latin typeface="Harlow Solid Italic" pitchFamily="8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6084168" y="476672"/>
            <a:ext cx="273630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000" dirty="0" smtClean="0">
                <a:latin typeface="Harlow Solid Italic" pitchFamily="82" charset="0"/>
              </a:rPr>
              <a:t>La piedra que fue cortada </a:t>
            </a:r>
          </a:p>
          <a:p>
            <a:pPr algn="ctr"/>
            <a:r>
              <a:rPr lang="es-CO" sz="4000" dirty="0" smtClean="0">
                <a:latin typeface="Harlow Solid Italic" pitchFamily="82" charset="0"/>
              </a:rPr>
              <a:t>no con mano</a:t>
            </a:r>
            <a:endParaRPr lang="es-CO" sz="4000" dirty="0"/>
          </a:p>
        </p:txBody>
      </p:sp>
      <p:pic>
        <p:nvPicPr>
          <p:cNvPr id="5" name="Picture 2" descr="http://t2.gstatic.com/images?q=tbn:ANd9GcQnJjMEg8pRehcZ4EaWYWZshlZLK0prLqn0q7_NUdvdgNlm9fO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1" y="3140968"/>
            <a:ext cx="2376265" cy="30243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412776"/>
            <a:ext cx="5256584" cy="5184576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2500" lnSpcReduction="10000"/>
          </a:bodyPr>
          <a:lstStyle/>
          <a:p>
            <a:pPr algn="ctr" fontAlgn="base">
              <a:buNone/>
            </a:pPr>
            <a:r>
              <a:rPr lang="es-CO" dirty="0" smtClean="0"/>
              <a:t>    </a:t>
            </a:r>
            <a:r>
              <a:rPr lang="es-CO" sz="3600" dirty="0" smtClean="0"/>
              <a:t>Y en los días de estos reyes, levantará el Dios del cielo un reino que nunca jamás se corromperá: </a:t>
            </a:r>
          </a:p>
          <a:p>
            <a:pPr algn="ctr" fontAlgn="base">
              <a:buNone/>
            </a:pPr>
            <a:r>
              <a:rPr lang="es-CO" sz="3600" dirty="0" smtClean="0"/>
              <a:t>y no será dejado á otro pueblo este reino; el cual desmenuzará y consumirá todos estos reinos, y él permanecerá para siempre </a:t>
            </a:r>
            <a:r>
              <a:rPr lang="es-CO" sz="3600" dirty="0" smtClean="0">
                <a:solidFill>
                  <a:srgbClr val="FF0000"/>
                </a:solidFill>
              </a:rPr>
              <a:t>Dan.2:44</a:t>
            </a:r>
            <a:endParaRPr lang="es-CO" sz="3600" dirty="0">
              <a:solidFill>
                <a:srgbClr val="FF0000"/>
              </a:solidFill>
            </a:endParaRPr>
          </a:p>
        </p:txBody>
      </p:sp>
      <p:pic>
        <p:nvPicPr>
          <p:cNvPr id="4" name="Picture 2" descr="Imagen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1412776"/>
            <a:ext cx="3384376" cy="496855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332656"/>
            <a:ext cx="9144000" cy="769441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4400" dirty="0" smtClean="0">
                <a:latin typeface="Harlow Solid Italic" pitchFamily="82" charset="0"/>
              </a:rPr>
              <a:t>La piedra que fue cortada no con mano</a:t>
            </a:r>
            <a:endParaRPr lang="es-CO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237626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dirty="0" smtClean="0">
                <a:solidFill>
                  <a:srgbClr val="FF0000"/>
                </a:solidFill>
              </a:rPr>
              <a:t> Dan 2:44</a:t>
            </a:r>
            <a:r>
              <a:rPr lang="es-CO" dirty="0" smtClean="0"/>
              <a:t> dice:  “Y en los días de estos reyes (representados por los diez dedos de los pies de la estatua), levantará el Dios del cielo un reino que nunca jamás se corromperá; y no será dejado á otro pueblo este reino”</a:t>
            </a:r>
            <a:endParaRPr lang="es-CO" b="1" dirty="0" smtClean="0"/>
          </a:p>
        </p:txBody>
      </p:sp>
      <p:sp>
        <p:nvSpPr>
          <p:cNvPr id="4" name="3 Rectángulo"/>
          <p:cNvSpPr/>
          <p:nvPr/>
        </p:nvSpPr>
        <p:spPr>
          <a:xfrm>
            <a:off x="323528" y="2996952"/>
            <a:ext cx="489654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 smtClean="0"/>
              <a:t>Muchos comentadores han tratado de hacer de este detalle de la profecía una predicción del primer advenimiento de Cristo y de la posterior conquista del mundo por el Evangelio.</a:t>
            </a:r>
          </a:p>
        </p:txBody>
      </p:sp>
      <p:sp>
        <p:nvSpPr>
          <p:cNvPr id="3074" name="AutoShape 2" descr="data:image/jpeg;base64,/9j/4AAQSkZJRgABAQAAAQABAAD/2wBDAAkGBwgHBgkIBwgKCgkLDRYPDQwMDRsUFRAWIB0iIiAdHx8kKDQsJCYxJx8fLT0tMTU3Ojo6Iys/RD84QzQ5Ojf/2wBDAQoKCg0MDRoPDxo3JR8lNzc3Nzc3Nzc3Nzc3Nzc3Nzc3Nzc3Nzc3Nzc3Nzc3Nzc3Nzc3Nzc3Nzc3Nzc3Nzc3Nzf/wAARCACMALkDASIAAhEBAxEB/8QAHAAAAgIDAQEAAAAAAAAAAAAABQYDBAACBwEI/8QAQhAAAgEDAgIGBgcHBAEFAQAAAQIDAAQRBSESMQYTQVFhcRQWIoGh0QcjMlORlMEVM0JVc7HwNVJi4UUkNlRksvH/xAAZAQACAwEAAAAAAAAAAAAAAAACAwABBAX/xAAnEQADAAIBBAEFAQADAAAAAAAAAQIDERIEEyExMiJBUWGBQnGx8f/aAAwDAQACEQMRAD8ARoItMttGsJptNimeWMFmIAOcCtPSdH/ksPw+VZc79H9J/p/oKGkd1DMqkaarX2CQn0g/+Hh+Hyrbr9IH/h4fwHyqh1ZVQTzrRuInnRdtAO2Eev0jP+jwfgPlRODTtNlt1lbS7ZOIZCkb/wBqCWMStIJJgCqnYd5oytxxfxU3Hhh+wKy0vX/RDLBpUZIOlW/4f9VBxaRnH7Jg/AfKpLheLeqMiGhrDKfgk5af/haLaSN/2RAfw+VamXSP5PB8PlVIsV51qRxDIND25L7rLpn0gc9Hh+HyrBcaP/J4fh8qGvnYHnWgyCO6p20TusKtPpCqD+x4d/L5Vr6To+P9Fi+HyqjP+6RhUG+PCq7ck7rCgutHwT+xYtvL5V56bo38mi+HyoaD7DdpqJanbkndoL+maN/Jovh8qz0zRv5NF8PlQkjNZ1bcwdqnbRO4wt6Zo/8AJYvh8qz0zRv5NF8PlQc5HOvMHHOr7ck7jDPpmjfyaL4fKs9N0bs0aL4fKg+4OKzJzVdtE7jGOwXSb/rkTSoYykZbOAf0pCye+nXo1+9u/wCg1JNClqmi7e5THmVGfQdJVBljFsAM77VE9ituV61w0mMlV5CiFnMtvoWnuVzJ1H1fnVFslWkkOSdyT20zG0oCpfUV3x9pvcKhbfIxgf3qe7ikhKtMOHI2XuHjWXwAZcYAKg0WhTZGsmMAdgqaK4IYVUwVHEe3lXqnG5qbaBC4mWRABz7KgbduE4zVVJCp4s79mKtRssy+1s3fR72URywZHKqjq0bA70RRsew/urySFWBVht2GqaIDwUkAB2YdtaMOE8JqSaBom5bd4rwHjG/40JCwsAmNvbr9qRvwFOGndGYBCCYhy5kZpVi0i7u1SW2ZCVACqX4WB7xRPTelGoaPIbXUIWlAOCH9lwPPtFZs/Kvgx+LS+SCOp9G4+BgigGk7UdPexmKMDjO2aeJel+nTqC0jAMDzjOVNKmsajBfzRhMhQcZI8P7UHTvLvVB5uDW5BHbW4G1WJrMoMiq+Cpwa2GVM8ZPqyajdcGrJwYTiq8mzVCzYqFUHu514VAY5zwjtFTpHxqB3itUUcDM265wcdlQgS6Mj6y8/oHFJNPHRxSs12Dy6ht6R6V/tjK+E/wBH+Nc6Hpe+B1PyqW3tlFuLucfVcXDEp/iP+7y22qnMzL0f0rh7Ytx38qpzX11MoWSZio5DsFFiS1thZX6SJ76fr7hgVyA341DOpzmVhjGwFQK/PiOSe2tmcuMHuoxOjUnevBkVuyBUUipIreaUZihkcd6oSKptL2Wk2RqualQEcqt22j6hcORFaS7DJLLwj8TTZ0D6C3GvX0hv1lt7K3bErYwzt/tXPb3nsquaI5a9oAaTpd7q83o9hay3EvdGhOB4nkPeaao/oy6SNBxNFbKcbRtcDi+Ax8a7Ppel2ek2q2un20dvAv8ACg5nvJ7T4mrdVzYOkfOknRbUFmeC6hMMiHDK3Osl6LIg6tCGkwWbDZwK69r37O1q+uNNtLpP2raqrNEpwxB7M9v6VzK76RWmnNPaz2t1BMjFXSSPct3E1nu8uzRExoG6DDNda56Gt4bS2hwPZUe05HLfYk78+6jOsehLdPY6pBGyDZJXT2SPPmp37yPGgnRe9trq+1KC9hJiu8OoU8JVlO2D370zajpd7eskFreRHqYlDrdKGJYjfDHz7e6s+WtZPJrxY+WLaFXWOjNiltI9sZIphugJ4kZfChSdH0REmMwdGiEkYwQSe0UW1WS60LhgnuLeYSH2rdFyiDvz3+VCZ76JomURPGCcgrMeEHwrVj5te9mTJKl6PHlWQEAeGTVO5iUjIO9S6VC91dmFA2G5kDkvfUd3GbeZo+LPCSOVP5LehPF62U+IgcPfWku5z4Vs25rR+fuoii/COKJGXljFeIoFzg9tQ28xGV/DzreQ8T5BwwqyBXQ8B7te6FqQafdCk42uQR7QgbfwpCpL+bGP4T/R3uP/AG/pX9L5UNxROf8A0DSv6X6Ch1Fj+IV+zTGGrcAYJNaH7VM/QbQ01jUs3CubaEcTYGzHsXPxx3CpktRLplRPKkg90C6MRyxi+1GFWZsdUki5CjvI7zTZqwt7awu0v0j6tYswOAB7WQAB470RW0j+qtbU8Ek0qRK53Kjh4mP4A1Zgt/Qde0+zd2ki433kweINGxHmMiuVu8t836Og+GOHK9iZ0KhXWdbS0kciNFZ5Ap5gdnvyN67FBBHBGkcShUQYVQNgKrLa2dvPFJDaxRucoGSMDAO+Mjyq2zBR51umVO2c/Jkq35NjS3066Rjo9pBeHDX1weqtoz2t3nwHyo5dXUNnbSXNzII4olLOzcgBXLk9E6VahPr2uPJFZqeqsYS3COAczy7al5FK2yscOno5lfTXtrqHp0VzMLzrDI06seLj76etR1BrpOj+o6tHFMdStmSZ+ADidSOFj4lWA91adMLjTfQPR9MEBiAOBGN8+Jrf6SoIrLop0ZW3HCIzld++Nc/Ghm+7HnwOqO1aaM1bSoWtnltYlie3QTJwDm3EP0BpTvdbvesluZr4tI524cf2/Wum9BjHqGnzSzqrxuiAgnkQDn+9KupdDrXW9Unm0hJIoS2xxlW2+1nsB3wOZ7u2s+FzPix+Wm3uGIF1JcatecMaFnPJc5PiSaJaX0ZuL2ESmdUj3/hJ/Cmq56OQdG9Pv3WQy3HVBOMjHtN2Du/7ohpsK29kikBY0jBZjyVQOf8Ac48aPJ1ep+j0TH0yqt2ALXRLjTlJgvIEwPaYwc/fmg+uWtzFbLPcdVLG55hOEjuNON/wS9XEUMUQ9uQHdm7lPj3/AIVQ1KLrtLvprgFY+rIQHsx/3S8eetp0OydNHFqTndemF2GRjl31vPDLA/BMhRioIB7Qa82C7d1dRPZyWtELHBHZipA+fwxUTCsFWUHejv7y7/oGkWnfo2frLr+gaSKV/tjK+E/0eZv9A0n+l+gocaLxWzXOh6WvGFAhBOR2VCLFY5huXHEAuRzOD3eVFjX0l5Pf8K2l2T3+p2toisTcTJGOHmckDauuWd3bwp6FZWxs7W1jZIoGwXLhG6x2Yc8nAB8OylTo5dwWusWl3Kq/+mjeWFMYBfhIUfifhRBOJovZYjKlSwO5GMGpmwvLLkHFm7dqtBi91qWxRLuxlRJk6maMyrxBkcFWGPPup1hltNa0m01WFI2uLc8ae1vHIPtLn4VxnWZma5t0mcFYYgiAgewvFnb415ovSTU9CY3FiyyRz8Tz28n2H3OD4HuIpMdPwjQzLnWS+SO/w3UU9olwhBRhkeH/AHWpn6qKS7u2EcUalsk8gO01yex+lu3tbYp+xZGYtxBfSBwgnn/D30vdK/pB1bpLH6I4jtLInLQw5y/dxMdz8BUWNvyxf/Aw9KelkvSzUotF08mOxeUGVh/GBv8Ahtmj16lvc2UFj1WI41HCinHCo8txXL+jcN5f6zaWmjJi6kfAduSj+InwAp317TNevSml2OnueJ2xdRtwrIqnBOCfZHn7qz58V1SS9Gzp8uPHL37PYrbSdT6ZaPaW6wy2IgOVQ+yWwx38cgc96i+mRBDouhQINlLgDyUCj/0d9EG0qaa61S1K3sT/AFB64MApGDy2zS79N8qi40i3U/Zjd8eZFPxrWkZrvk2yf6Obkp0dmz/DKTnyUCm3o3j9j2yHOUiUEEntpL+j1R6uuh/jyfxOKc4XTTdPJQZJUBR31gzN8mjVC+lCv0kUXkRjOwlvUDHw4qmnVZEQohEeR1a4+0R/EfAdgobqkxGm3Djd4HEp8cHJ+FRJrT6gESPZSuGiYjgUg4yT2jt8dqz8Kcpo3qpT19yyEgfjeJWnI24+YY9oBoXeWFxqh4L2dYrXI+qi9okDxoq1yMdTAGuWGzHPCgPiflWnDcBGLSKrYwAilVB9+5q5pz6D0qWmJ+r2lvqEOqSCQK1pL9UzDYjhGV+FKgyRhcn3U7dI4ba1skjfibikGVzjiOcsT3k770z2dhbx26pbZC4+zEvCorcuqWKd/kwV0vcvXr8nIOwivAa6rqnRyyvYy00I4xycYDfiK5xq+nHT7tos8SE+yfCtODqpzeF7M2bpaxLb9Fzo1+8u/wCgaSKdujX727/oNSTTP9sTXwn+nR7FQdB08+0CLcEYO2a8V0VGJ4tipIJzjG361XRpF0HSzG7qeq5rv8Kh658+3NG3eChUkUeNbkvI9V/AvaqplWPHFh8o3gedNAwkIGefKlno7EFYs55cgaJapqcVrHxM6g49le009ejLS8+AJrEhm1UouCfYG525k/pVa7kWQiCHaMYDEbdvIf3qssz3E0rqMu5wPCrghIQF3wQPZWM7j3/rSg/RDLFHIAgGXHdsFHieymTol9HV/wBIk9IMotbIHAmdCS5/4jt8ztXnRaDRVfi1aG4upS+IbSHZCews2cnyrtFtcSRWkUdvbRwKigLEBgJty7tqRlzLH7GRDr0D+iPQbTOi8jz2sk0906FGllxsCckAAbch30zSRiRGRgcMMZFA5Nclt5OKYRGJftYbDe6r1rrENyUUB4mY4USLjJpE54t+xlYMk+dGRXcFtGI5pFDrkMOZbx27K4L9JerNrHSWW6RWFtGpigYjZgvPfzNd3uNSh6p2SWCRRnKNkFgDg47xkEcsUtarpuha3Yxw3+kFI4CTGbaXh4M88Yx+GKLuxFeWScV0tpCf0UlW20OABsFo892/FTKZTcW0Sf7iFB8+340N0/opBcrKOimsurxc7PUIs8PvHZ7jQe8vulOl3Rt59Dk61SQrRoSjeII2PKsl4XTdI1TlUri/YR6UtaW2rm2XaKaDhdc8jy+IoX0YEcdkYkhjaeJirvwgs2Ns58sUNudM1a/vfStXmWDiGQiEM2PHnj+9E7LhsUKwOVzzI7aHIko4p+TVgVW+TXgMLcK3suGB7jtVPUpkhQszKqjtJode600Le0ysc7+VLmoz3et3RjgJEC88nagxdO29v0Oy9QoWp8srajdnW9Whgh/coRkjt33NdDsWwi8YKoo+z30D6IdHYLe1e9uXEktwSsEKbNgHHEx7B5U3jRLW2s+Oe7uWkAySGXA8AOGj6hzT4r0jP09ud1XtlG7uFdOFa590lh63VDBy61Mg9xp21OyuLOxFzLOhBO4OxXJ2z2H3UkaxPx3tpI320cAir6SONbQXVZZuNIqdHomSS7yMHqWBHjSLXU2tBDczyoMCSBq5ZXQiuTbOZmnikjqGh6Nf6voNmdPtmuDb26vIqH2gp2yB28uyhs4ktpGjfrFYc4mT2h5g8vfXRvoScJa5P/wo/wD9Guj6roek65EU1KxinBGOJhhh5MMGii9eAcsvez58s52VOrU9WoHtyHs8FHf41EnUSyHjHtPJjiY5ZhnsroGq/RhqIRhZy2syZPDHxlGxnvIxnFc/1XRZ9Huo47mznglVwSH8D2d9O5pCOIXe36iIqI45Ix2KoBocpto5GLA4/wBuCcVI1+8fCgVizjKgAni8q0kuXMnAIy79yDi/tQulstRTCvR26T9u2BWJ+FZlOWThG1dgF1xRgkEKe0jnXGNEgmudUt0vLC6NoJk69jEwUISM5JG23fXarnWtOs0g6mNTbsMZjXZMfZGANqw9XE00+WjVgdJaU7Bhtri5lMUMAVpDgM8J4QO/J51e9Xp10t7aW6FxLvh+HgxnsG+1aT9JLZpYJhMVhQNxoOZJ2BPgN6hl6Z2iZMIV4wDk8XtZz3Hs59u1IxxiS97H3Wd61OiW20+9cmO4iMaKF6lFwFjHAoI28Qatpp5t4HW4mRQwOPCgQ6aHUphb2cYjRhhmZsMnvrc6qqwl3k4oxt1ucKfI8zS8tQnvW2Hjx5XKXo1tNL0fT79dVXV5Xmiyeriwob/iRjNUta6WXl8Tb2WnwxQ8Q+uuslsZ3IUUL1HUYYpXPWBw3tAkjAoVJrVsqSPIyoqH3scbUU5clTpSPfTY0+V1tjOmkafqokujdzLg4IUgcPdtigetaHe2UZa0b0mMg4MYwwA7x8qWl6aSWN+r28Z6o/vhnfHb7xTZa6lc6hAk2mo7QOxKyOCM57u2qcZMem/QKyTtqWc3uuteUhic5351LDN6Hbs/HwnBFOGu6LBGJbrUbwLdOMhUA4Rgdvf50juYTdWyXayRwSSLxZU4Zc8x4GtmPIrky3ua2zo3Qazm/ZSTvDIhYYVpefADtgdxo1czh5FDH6qP2mJ2HvqSJo0tR7XBEqgDA5jHZS/q08139VCOrtweQ5nz7653zts1T4QD6Wao2pMY4zi2j5f8j30oXs/WR2srE8TYyfFTj5Uc18pbpwKd8UsO3Fb24J5SN/cH9a6mGVxWjDlp7aY0w6g120qcHCqQNwnPOuX10HSZo3lulQ5xbtmufUcTxbSAzVySbO3fRfPLALHqiOBrM9YTyVQOZPZvTNrPTKaxkeCOKVZVYcRfC4B3GBz3BH/9pH6K36WXR0KykNNZoiuGxw75zjtqMyy3MilpXLOcAux2FKdNMfw3oY06e6xHKoVlk2I3jyQO3/PKoLnpI11FItzFHKkwAeGRQyjH6+Xf4UvXGUiPDgEnCnw8/LeoY3RcHJ9rYHtHefkO+ga5eQ0lJcmgtY+KSN8s52iDZx7+7s76qrJwnLEcYJwq5HCO7NayMhA6sFeLC8+fgffWSTMiRxordYBjcfZx3DtO/uoknryU2tl+TU5LgKjSMW4E4gXOPs5IJ7hzreO/uIpSkU0g4VCgZ3I/T/uhkfDFGzgAOSPayfx+AqKGVluV4lJCuCxO+N6rgmTnx9FyS6nkVXM3HG+R57cge/trxJ2iBA+sG4Ayd8fEjfPv/Ee4kROrV1Vc5Izsgyf0/vXrs5kynsIDnLHkcYyBRKFoHmwlazvGDLxgqxCgdh8+/wAvCvZNUmfLSsOrj+yTvwjny5Ds+FDXlJHDGrcDNgltyFGw37P+qhlb2TGrqOw7Z9/+Gq7Sb2yd1paRLcajLczF+LhLNgDngeZ/zyrGwtsWRs59p+ZJ7B/nnVJSrSnjPFwbvnepzdB4W4GIYgqwGNhgctvOmcUvQHJv2e20UVzAgdSQueJfsjHPfH+edNVjqcWl2S3ulKjWqpwTQcQBiOftc+fePfSbxhIyi+0CRnLZIx34NZJNHIweQBmUYXtzVXj5+ylfFePY2aFCekLvqesTEWcbnhTskbx8B3Vc1AwSazYsyq8C5MYI2BA22/zlStaawlnZmJSQmc8AGQfA+/sFErnVheTWDABWLjbPKkVFqt/YfNQ5/Z0CbhMKF2JJA50Mv2WGBjnsqb0lepViw5b0vazeluJc+wASTWSIbo0OtSJ3SS647ornsoI0mYVXtBJqxfSie5ds7Z2qrwqT9r4V2onUpHJq23sM9F95L0//AFzSXTr0YAEt5g5PUGkqh/0y6+E/06FbsyaJpRXJBhGQDjPn4VjXcgP22DHb2Rnn7qCWHSO9gsooEjtikQ4FLQhjjzNTes9/93afl1pLNKe0GY7wsirKCxGRnhx25/zyrWOVQTFwEg7qOzPYPLHxoR6z3/3Vn+XWs9Z7/wC6s/y61Re3+Q2WYAh5W4yCA+cBvAkVCksgccI3+yWI5f5+lCvWe++6s/y61nrPf/dWn5datMp+QukmWDMcKcYXG586iLsM+wWIOwPaez3DFDfWe/8AurP8utZ6z333Vn+XWpsrX7Ch9kKNy53Ox3/7quxzkhWyNshd8VT9Z7/7qz/LrWes9/8AdWn5datUynKZafjC5Ub79hJ/zsxXkbSsMPE2e04qr6z3x5xWf5daz1nvvurP8utTl+iuH7LZ4wOFomVSCCTuT5VX6uRAxRCeLtI2Faes9991Z/l1r31nvvurP8utXzZOC/JtIeCNVQyHO+Qu2fDNV5ON8nDk/wDIVN6z3/3Vp+XWs9Z7/wC6s/y61Ff6K7a/JApkHEHBAIzVvT3kN1b+wSE5bVH6z3/3Vn+XWs9Z7/7qz/LrVu9/YixpfceYrglAZG27qC67cExuFDHPcKAes9991Z/l1rPWe++6s/y60iYUvY+r5LRVWB5JAOBt/CvLm3ZJMLG2Md1W/Wi/+7tPy61nrPf/AHVn+XWtHdf4EdtfktdGY3D3ZKnHUHcjFJFNknSe+6pvq7QZXBxAB8RSrwipL22wMq0kj//Z"/>
          <p:cNvSpPr>
            <a:spLocks noChangeAspect="1" noChangeArrowheads="1"/>
          </p:cNvSpPr>
          <p:nvPr/>
        </p:nvSpPr>
        <p:spPr bwMode="auto">
          <a:xfrm>
            <a:off x="63500" y="-487363"/>
            <a:ext cx="1352550" cy="10287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3076" name="Picture 4" descr="http://api.ning.com/files/GBh6i2Cx-N32RSkvCmUeNuMtrJ6DDL7NY4Y-JUXebgrmBU5zjAsvvPpS4AGYaJ6myw*wY2bwD8SYiA2KpfECbTyp4o2CgQCG/nacimientodejesu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2852936"/>
            <a:ext cx="3653458" cy="35856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404664"/>
            <a:ext cx="5256584" cy="572149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    Pero este “reino” no debía coexistir con ninguno de aquellos cuatro reinos, Babilonia, Medo percia, Grecia o Roma; debía suceder a la fase del hierro y barro mezclados, que aún no había llegado cuando Cristo estuvo en la tierra, </a:t>
            </a:r>
            <a:r>
              <a:rPr lang="es-CO" dirty="0" smtClean="0">
                <a:solidFill>
                  <a:srgbClr val="FF0000"/>
                </a:solidFill>
              </a:rPr>
              <a:t>(pues estos existieron a partir del 476). </a:t>
            </a:r>
            <a:endParaRPr lang="es-CO" dirty="0">
              <a:solidFill>
                <a:srgbClr val="FF0000"/>
              </a:solidFill>
            </a:endParaRPr>
          </a:p>
        </p:txBody>
      </p:sp>
      <p:pic>
        <p:nvPicPr>
          <p:cNvPr id="4" name="Picture 8" descr="http://1.bp.blogspot.com/-ha2wNmMrWCg/Trb2Yx-ndfI/AAAAAAAABS4/G1R_H0yc9lA/s320/Estatua-de-Daniel-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620688"/>
            <a:ext cx="3096344" cy="5328592"/>
          </a:xfrm>
          <a:prstGeom prst="rect">
            <a:avLst/>
          </a:prstGeom>
          <a:solidFill>
            <a:srgbClr val="FF0000"/>
          </a:solidFill>
        </p:spPr>
      </p:pic>
      <p:sp>
        <p:nvSpPr>
          <p:cNvPr id="5" name="4 Flecha derecha"/>
          <p:cNvSpPr/>
          <p:nvPr/>
        </p:nvSpPr>
        <p:spPr>
          <a:xfrm>
            <a:off x="4763598" y="5301207"/>
            <a:ext cx="2485169" cy="43204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1656184"/>
          </a:xfrm>
        </p:spPr>
        <p:txBody>
          <a:bodyPr/>
          <a:lstStyle/>
          <a:p>
            <a:pPr>
              <a:buNone/>
            </a:pPr>
            <a:r>
              <a:rPr lang="es-CO" dirty="0" smtClean="0"/>
              <a:t>    El reino de Dios estaba aún en el futuro en ese tiempo, como el Señor dijo claramente a sus discípulos en la última cena </a:t>
            </a:r>
            <a:r>
              <a:rPr lang="es-CO" dirty="0" smtClean="0">
                <a:solidFill>
                  <a:srgbClr val="FF0000"/>
                </a:solidFill>
              </a:rPr>
              <a:t>(Mat. 26:29). </a:t>
            </a:r>
          </a:p>
        </p:txBody>
      </p:sp>
      <p:pic>
        <p:nvPicPr>
          <p:cNvPr id="204802" name="Picture 2" descr="http://t2.gstatic.com/images?q=tbn:ANd9GcTvEvfSIUtZstXm6ZvvAF3B-7uq4oaEwhNQkuSp78SV_BJHXTA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2636912"/>
            <a:ext cx="3312368" cy="367240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95536" y="2780928"/>
            <a:ext cx="50405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CO" sz="3600" dirty="0" smtClean="0"/>
              <a:t>“</a:t>
            </a:r>
            <a:r>
              <a:rPr lang="es-CO" sz="3600" dirty="0" smtClean="0">
                <a:latin typeface="Arial Narrow" pitchFamily="34" charset="0"/>
              </a:rPr>
              <a:t>Y os digo, que desde ahora no beberé más de este fruto de la vid, hasta aquel día, cuando lo tengo de beber nuevo con vosotros en el reino de mi Padre</a:t>
            </a:r>
            <a:r>
              <a:rPr lang="es-CO" sz="3600" dirty="0" smtClean="0"/>
              <a:t>”</a:t>
            </a:r>
            <a:endParaRPr lang="es-CO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04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1800200"/>
          </a:xfrm>
        </p:spPr>
        <p:txBody>
          <a:bodyPr/>
          <a:lstStyle/>
          <a:p>
            <a:pPr algn="ctr">
              <a:buNone/>
            </a:pPr>
            <a:r>
              <a:rPr lang="es-CO" dirty="0" smtClean="0"/>
              <a:t>  El reino de Dios ha de ser establecido cuando Cristo venga en el día final para juzgar a los vivos y a los muertos.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3528" y="2420888"/>
            <a:ext cx="511256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3600" dirty="0" smtClean="0"/>
              <a:t>Pero antes “será predicado este evangelio del Reino en todo el mundo, para testimonio a todas las naciones, y entonces vendrá el fin” </a:t>
            </a:r>
            <a:r>
              <a:rPr lang="es-CO" sz="3600" dirty="0" smtClean="0">
                <a:solidFill>
                  <a:srgbClr val="FF0000"/>
                </a:solidFill>
              </a:rPr>
              <a:t>(Mat.24:14)</a:t>
            </a:r>
            <a:r>
              <a:rPr lang="es-CO" sz="3600" dirty="0" smtClean="0"/>
              <a:t>.</a:t>
            </a:r>
          </a:p>
        </p:txBody>
      </p:sp>
      <p:pic>
        <p:nvPicPr>
          <p:cNvPr id="206850" name="Picture 2" descr="http://t3.gstatic.com/images?q=tbn:ANd9GcQsNetZZo39q1Rw7MpAImoKQ8HO1mgCSho2cvrfByVBqD8EwXi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2780928"/>
            <a:ext cx="3384376" cy="33364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68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5554960" cy="6120680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dirty="0" smtClean="0"/>
              <a:t>     “Cuando el Hijo del Hombre venga en su gloria, y todos los santos ángeles con él, entonces se sentará en su trono de gloria, </a:t>
            </a:r>
          </a:p>
          <a:p>
            <a:pPr>
              <a:buNone/>
            </a:pPr>
            <a:endParaRPr lang="es-CO" baseline="30000" dirty="0" smtClean="0"/>
          </a:p>
          <a:p>
            <a:pPr algn="ctr">
              <a:buNone/>
            </a:pPr>
            <a:r>
              <a:rPr lang="es-CO" baseline="30000" dirty="0" smtClean="0"/>
              <a:t>     32</a:t>
            </a:r>
            <a:r>
              <a:rPr lang="es-CO" dirty="0" smtClean="0"/>
              <a:t> y serán reunidas delante de él todas las naciones; y apartará los unos de los otros, como aparta el pastor las ovejas de los cabritos. 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</a:t>
            </a:r>
            <a:r>
              <a:rPr lang="es-CO" baseline="30000" dirty="0" smtClean="0"/>
              <a:t>33</a:t>
            </a:r>
            <a:r>
              <a:rPr lang="es-CO" dirty="0" smtClean="0"/>
              <a:t> Y pondrá las ovejas a su derecha, y los cabritos a su izquierda.    </a:t>
            </a:r>
          </a:p>
        </p:txBody>
      </p:sp>
      <p:pic>
        <p:nvPicPr>
          <p:cNvPr id="205826" name="Picture 2" descr="http://t0.gstatic.com/images?q=tbn:ANd9GcQQImK1DgcF9VePUEwe0OWb6FjFKz8E3mj5JRi8K7NZKpRrS2j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404664"/>
            <a:ext cx="2736304" cy="2520280"/>
          </a:xfrm>
          <a:prstGeom prst="rect">
            <a:avLst/>
          </a:prstGeom>
          <a:noFill/>
        </p:spPr>
      </p:pic>
      <p:pic>
        <p:nvPicPr>
          <p:cNvPr id="205828" name="Picture 4" descr="http://t2.gstatic.com/images?q=tbn:ANd9GcSpEJ77zzjWiyRboRQkvl6ykVmkYdI1wXDPLm2SX63q0EQQDzx7B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3284984"/>
            <a:ext cx="2736304" cy="30963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5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5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332656"/>
            <a:ext cx="5112568" cy="6120680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s-CO" baseline="30000" dirty="0" smtClean="0"/>
              <a:t>       </a:t>
            </a:r>
            <a:r>
              <a:rPr lang="es-CO" sz="4400" baseline="30000" dirty="0" smtClean="0"/>
              <a:t>34</a:t>
            </a:r>
            <a:r>
              <a:rPr lang="es-CO" sz="4400" dirty="0" smtClean="0"/>
              <a:t> Entonces el Rey dirá a los de su derecha: Venid, benditos de mi Padre, heredad el reino preparado para vosotros desde la fundación del mundo </a:t>
            </a:r>
            <a:r>
              <a:rPr lang="es-CO" sz="4400" dirty="0" smtClean="0">
                <a:solidFill>
                  <a:srgbClr val="FF0000"/>
                </a:solidFill>
              </a:rPr>
              <a:t>(Mat.25:31-34). </a:t>
            </a:r>
          </a:p>
        </p:txBody>
      </p:sp>
      <p:pic>
        <p:nvPicPr>
          <p:cNvPr id="207874" name="Picture 2" descr="http://t3.gstatic.com/images?q=tbn:ANd9GcQQc7Ehzhd_yUEhKnNvYRBlRmftfV_1Wj99wdamGPZB5EFpjBTR-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548680"/>
            <a:ext cx="3312368" cy="324036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436096" y="4005064"/>
            <a:ext cx="345638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 smtClean="0"/>
              <a:t> Por supuesto que todos queremos estar allí , pero recordemos  lo que dice </a:t>
            </a:r>
            <a:r>
              <a:rPr lang="es-CO" b="1" dirty="0" smtClean="0">
                <a:solidFill>
                  <a:srgbClr val="FF0000"/>
                </a:solidFill>
              </a:rPr>
              <a:t>Apoc.22:14:</a:t>
            </a:r>
            <a:r>
              <a:rPr lang="es-CO" baseline="30000" dirty="0" smtClean="0"/>
              <a:t> </a:t>
            </a:r>
            <a:r>
              <a:rPr lang="es-CO" dirty="0" smtClean="0"/>
              <a:t>“Bienaventurados los que  guardan sus mandamientos, para tener derecho al árbol de la vida, y para entrar por las puertas en la ciudad”. </a:t>
            </a:r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221088"/>
            <a:ext cx="8229600" cy="2160240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dirty="0" smtClean="0"/>
              <a:t>          “Piedra” en Arameo ‘ében, palabra idéntica al Heb. ‘ében, “piedra”, término usado para referirse a losas, piedras para tirar con honda, </a:t>
            </a:r>
            <a:r>
              <a:rPr lang="es-CO" u="sng" dirty="0" smtClean="0"/>
              <a:t>piedras talladas, vasijas de piedra, piedras preciosas.</a:t>
            </a:r>
          </a:p>
          <a:p>
            <a:endParaRPr lang="es-CO" dirty="0" smtClean="0"/>
          </a:p>
        </p:txBody>
      </p:sp>
      <p:pic>
        <p:nvPicPr>
          <p:cNvPr id="2050" name="Picture 2" descr="http://t2.gstatic.com/images?q=tbn:ANd9GcQnJjMEg8pRehcZ4EaWYWZshlZLK0prLqn0q7_NUdvdgNlm9fO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548680"/>
            <a:ext cx="2466975" cy="324035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95536" y="404664"/>
            <a:ext cx="561662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2800" dirty="0" smtClean="0"/>
              <a:t> Finalmente, Daniel le dice a Nabucodonosor: “Tal como viste que una </a:t>
            </a:r>
            <a:r>
              <a:rPr lang="es-CO" sz="2800" b="1" u="sng" dirty="0" smtClean="0"/>
              <a:t>piedra</a:t>
            </a:r>
            <a:r>
              <a:rPr lang="es-CO" sz="2800" dirty="0" smtClean="0"/>
              <a:t>, desprendida de la montaña sin intervención de mano alguna, pulverizó el hierro, el bronce, la arcilla, la plata y el oro” </a:t>
            </a:r>
            <a:r>
              <a:rPr lang="es-CO" sz="2800" dirty="0" smtClean="0">
                <a:solidFill>
                  <a:srgbClr val="FF0000"/>
                </a:solidFill>
              </a:rPr>
              <a:t>(verso 45)</a:t>
            </a:r>
            <a:r>
              <a:rPr lang="es-CO" sz="2800" dirty="0" smtClean="0"/>
              <a:t>.</a:t>
            </a:r>
            <a:r>
              <a:rPr lang="es-CO" sz="2800" b="1" dirty="0" smtClean="0"/>
              <a:t> </a:t>
            </a:r>
          </a:p>
          <a:p>
            <a:pPr>
              <a:buNone/>
            </a:pPr>
            <a:r>
              <a:rPr lang="es-CO" sz="2800" dirty="0" smtClean="0"/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     Moisés, recién sacó al pueblo de Israel de la esclavitud egipcia, he iban rumbo a Canaán, les dice: “</a:t>
            </a:r>
            <a:r>
              <a:rPr lang="es-CO" u="sng" dirty="0" smtClean="0">
                <a:solidFill>
                  <a:srgbClr val="0070C0"/>
                </a:solidFill>
              </a:rPr>
              <a:t>El es la roca, su obra es perfecta</a:t>
            </a:r>
            <a:r>
              <a:rPr lang="es-CO" dirty="0" smtClean="0"/>
              <a:t>” </a:t>
            </a:r>
            <a:r>
              <a:rPr lang="es-CO" dirty="0" smtClean="0">
                <a:solidFill>
                  <a:srgbClr val="FF0000"/>
                </a:solidFill>
              </a:rPr>
              <a:t>(Deut. 32:4)</a:t>
            </a:r>
            <a:r>
              <a:rPr lang="es-CO" dirty="0" smtClean="0"/>
              <a:t>. Se la menciona con el propósito de que permanecieran firmes en Ella, buscando cada día la Santidad </a:t>
            </a:r>
            <a:r>
              <a:rPr lang="es-CO" dirty="0" smtClean="0">
                <a:solidFill>
                  <a:srgbClr val="FF0000"/>
                </a:solidFill>
              </a:rPr>
              <a:t>(Lev.11:45).</a:t>
            </a:r>
            <a:r>
              <a:rPr lang="es-CO" dirty="0" smtClean="0"/>
              <a:t> 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 Pero resulta que en lugar de Permanecer en “Ella”, buscando la “Santidad” se “</a:t>
            </a:r>
            <a:r>
              <a:rPr lang="es-CO" u="sng" dirty="0" smtClean="0">
                <a:solidFill>
                  <a:srgbClr val="0070C0"/>
                </a:solidFill>
              </a:rPr>
              <a:t>olvidaron de la Roca</a:t>
            </a:r>
            <a:r>
              <a:rPr lang="es-CO" dirty="0" smtClean="0"/>
              <a:t>” </a:t>
            </a:r>
            <a:r>
              <a:rPr lang="es-CO" dirty="0" smtClean="0">
                <a:solidFill>
                  <a:srgbClr val="FF0000"/>
                </a:solidFill>
              </a:rPr>
              <a:t>Deut. 32:18). </a:t>
            </a:r>
          </a:p>
          <a:p>
            <a:pPr algn="ctr">
              <a:buNone/>
            </a:pPr>
            <a:endParaRPr lang="es-CO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5554960" cy="6048672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dirty="0" smtClean="0"/>
              <a:t>Nosotros como ellos, quizá, también nos habíamos alejado de la “Roca”, pero ahora, gracias a la predicación del Evangelio Dios nos alcanzó, y nos llevó a la casa del alfarero, y como dice el apóstol Pedro: </a:t>
            </a:r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“</a:t>
            </a:r>
            <a:r>
              <a:rPr lang="es-CO" dirty="0" smtClean="0">
                <a:solidFill>
                  <a:srgbClr val="0070C0"/>
                </a:solidFill>
              </a:rPr>
              <a:t>Vosotros también como piedras vivas, </a:t>
            </a:r>
            <a:r>
              <a:rPr lang="es-CO" u="sng" dirty="0" smtClean="0">
                <a:solidFill>
                  <a:srgbClr val="0070C0"/>
                </a:solidFill>
              </a:rPr>
              <a:t>estáis siendo edificados en una casa espiritual</a:t>
            </a:r>
            <a:r>
              <a:rPr lang="es-CO" dirty="0" smtClean="0"/>
              <a:t>”</a:t>
            </a:r>
            <a:r>
              <a:rPr lang="es-CO" dirty="0" smtClean="0">
                <a:solidFill>
                  <a:srgbClr val="FF0000"/>
                </a:solidFill>
              </a:rPr>
              <a:t> (1 Ped.2:5).</a:t>
            </a:r>
          </a:p>
          <a:p>
            <a:pPr algn="ctr">
              <a:buNone/>
            </a:pPr>
            <a:endParaRPr lang="es-CO" dirty="0" smtClean="0">
              <a:solidFill>
                <a:srgbClr val="FF0000"/>
              </a:solidFill>
            </a:endParaRPr>
          </a:p>
        </p:txBody>
      </p:sp>
      <p:pic>
        <p:nvPicPr>
          <p:cNvPr id="16386" name="Picture 2" descr="http://t0.gstatic.com/images?q=tbn:ANd9GcSIvZISYwWbFSr7Dr-GHfFdyIlYszEcXtMgyqd8VX4un56tUcXvN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2276872"/>
            <a:ext cx="2807593" cy="2664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data:image/jpeg;base64,/9j/4AAQSkZJRgABAQAAAQABAAD/2wBDAAkGBwgHBgkIBwgKCgkLDRYPDQwMDRsUFRAWIB0iIiAdHx8kKDQsJCYxJx8fLT0tMTU3Ojo6Iys/RD84QzQ5Ojf/2wBDAQoKCg0MDRoPDxo3JR8lNzc3Nzc3Nzc3Nzc3Nzc3Nzc3Nzc3Nzc3Nzc3Nzc3Nzc3Nzc3Nzc3Nzc3Nzc3Nzc3Nzf/wAARCACOALcDASIAAhEBAxEB/8QAHAAAAgIDAQEAAAAAAAAAAAAABAUDBgACBwEI/8QAQBAAAgECBQIEBAMFBgUFAQAAAQIDBBEABRIhMQZBEyJRYRRxgZEyobEVI0LB0QdSguHw8SQzYnLCNENkc4OS/8QAGAEAAwEBAAAAAAAAAAAAAAAAAAECAwT/xAAjEQACAgICAgIDAQAAAAAAAAAAAQIRITESUUFhAxMicYEy/9oADAMBAAIRAxEAPwBlbGW9sSWwq6mzRspy7xogDKzWW+IGMdJPAvjw2XdiAPfbHJ6rNMxzGS75hWKG4VZLDf2FsDSZW1RIS1RqIHM2on9TgtDpnXJKmljJElTApHrIBiCTNstjUl6+mAHJ8QbY5jFSzwQLGk9Oq8jykH72vjxqasnUKlVEbX1XlIB+e2JsfE6fVZtl1G4Spqo42ZQwDHcg98QL1BlLDy1YYeqqSP0xzwZFm1QUkEsEpNlVvGJ+nHNu2Jh0vnrAKFpyb7AT+3yw7Yq9F5m6lymH/mTuP/yb+mIR1dk2oqJ5b/8A0N/TFVh6I6mnOgU8Hm9Z1wSv9nfU43akhDfwlalePthiLE3VmTre8stx6RnGw6pyki/iOB6stsVeT+znqceb4alAP/yR/THjf2d9TBReKjHt8SMMLLUOqMpa2mckngAXxG3VeVAXEjH2A/zxUj0Ln6E3WkHt8R/lgabpfNKc/v3pRtwJ7/ywv6H8Ls/VOXobFJz32Vf641XqvL3/AAxVJ/wD+uKLVZBVUaRiplpovFXWBrJa3/ULbdtjgdMrY81sIHoAcK12On0dAbq7LFjWRlqlQkgN4QN7fI40HWuSkX8WoHzgOKEMuUE66rVY7qI+PrfEoy+nLW8WQAjjSB/PByQcWX2HqzJZyQlRKCOxhf8ApgunzvKakfua+Bv8Vsc6hy2NZQYpJde2zED+WPJqARvfQDYnuRiefQ+D8nU45YZtopo3/wC1wcbFccmSplormFVjsB+Eb/fnHU8nqRXZbBUXBLLuffFJ2Jom04zEunGYoQUV2xRP7SZz4lJTC9+bD3OL+F+uOVdTtJNm0rZgGshKxsD5WHbfEtjSFWX3Zi5Vb9r4bIzW0k/TtgOkSNAqiwX59sM4xCjELNYA2uRb/bGcjSKwKqtRqYjaw4uBfGvxj/ApSBUjjEniM1vM7Gw/lg+WhiqC2mdNd+zj02Hr74HiyzUCWkj09hr3J+/54Q3aJ8izRsuzCkqWiEywMT4LsQGuCDa3HPOHDZxJUV0lTGogRn2gG6oPQX5wvpcp16V8RdQ5sb7YsGQ5FCWmNbIJYylgE2YN2t7YNZDZtR9QyQm5a9+4NsMY+opmCbklhzv/AEx5R9J1TEXZb248M/pgpukKzTbxVBBvfR3xabaJpELdQMFJZvcd8A1XUrKNlmLE2vbBM3S1f+GQxsD/AAnbAFZ01VAhdMKt/eA/ngsOIqqs3lfxVkVozvvYbHCatqZE0Fnc35Ivv62w/m6Wq1jcgQ37EEk4VPkNYm8oXSp4Lm3+uMTgeRIZNZ/EbdgT/PGygM97nf17YMbKJi1rJcc+uPRl/hDzS2PYWNz9MO0KmRIFUHyg3/LGvl3v9MEJCNJB1k3tfSd8QSKVOnQwPoRvgAni0KAzuFKja298S1IYoGNzcXwOsOpyGLIQuwYWv7f543keQKFMew7lhgQWLKoEqwHJxff7P6jxcqeFuY2Gx9x/lijTAm5IC/XD3oWb4fOEjedUjkOhQP4tuMUmTR0XTjMS6cZiyD2qRmppFjbS7KQrXtY45FnNJmNPWSDMaOWIE7OwOk+9+O2OpdQ1HwuWNNexU6htfgE/qMLJ+p6jKauoo62KGdjWKAJAWCx2BIAFtyGAv27g9spyaeDSKVZOfUpga+uOMod7q4xK0dNckS6B2AN8dZrJcphhlrkoKR6JKaochoQWZo2AWxHF9z8sT9TZbk9L0/U1seXUTCOISKXhBUjbcgHixJ5Hzxj9vo1UUcWMEFj4dYmq9913/TG60azP56ywsBex4Hyx1TPctyHpvJ58xWgUo2i6Q2UnWQLi+3f5YU5nlnTEVPQ18qVEy5hGZqZYkVD4Y031atttaiw39MNfI34BxSKTHlsYuYMzHG5BIOH+VdNyy3R86kiA2NnB/wDLDDJ8k6UzyZoIPjqZtJYFmQA6RcgWvewBO/YHAVMnT84Bjymrko7A+Iag30sbKbabC/YE98Pm+g4rsax9F1Fv3HVk6/KUj9HxK/SecqV+H6tcG2+qRiCflr442w3j6TyBMlbNvgJDSLHrMZvrsO+xA/2xmXdOZVV0QqcsmeOmYFijM66RffbVfsfviPuXQcfYmm6QzmQAz9VlV7mJ2T9HwJP0hUwMunq2rJ76p3v9PPiwV/TmQ0cZNVliGl0llMcjF3+YO30GEooMqzCrjpaTJadYy1tTapHX1NybC2+3p6YpfMmrQODFc/T+YUyaz1U5I3CyVLH/AMz98LZMtqgD4nUEdvaQk/e+LvXdM9LZUBJmX7uOxspW5ltfZVHm/lhY+WdKVs4p8vyqueYC5WORVCA/huLk3I3A9N9sL7LzQcSnVNM6SMwzF5rb333J+ePUgqi5dqhrqoHmUX372xY6jJMvoM0NFVZW99IKmWrIvfcbAHa3P9N8aySZJEgemyZ5QYyWkaqKHjs2nZfc2v2uN8HNvSDiitEyRQzxPJNIzkWIH4SDufrx9cRmA6QzyS9uHB+/ph3U1eXggU3T1HySfFnmfa+24I5+X3w36YhynNppKeTKqNGXeNkRiRtwdTG+G5uKuhcbKnNQeFGJZxMFP4WLmx+/OIAtM5FjCGI7kkn6Wx0POZctyjNVoKTJUqpfhxNJZ9JsSQABa54vf3x6tVkhoIqqOi88jsgh4sVG9zbjjgXNxifsfQ+KOfrltVOD8PTkgb2VQv64Ny/KHoq6KasmCWYME7kA84seaZ7HTxqtLShopogYWB06WuQQbC5sQOPXFYzCtrK2WFK+MrLctA1tJVh2+vHt6dxcZTf6E1FHVBZvMvB3HyxmIMofxcspn9YwPtt/LGY6FowewHqwa6NISLhw2w+WEUOQPmOYZvV1blZTVQ+CxsQRoUn66R7YedXgiCB7car3+mKrR57+zTXU/wAA1UtRKDIHlK2cKFvcDcWt6WNt9xjKd5o0jof02crQRT9N5tAwhDSCIyHwzLTyajoBOwYahYnby2NiNgIc2qKXLZul88lMdM0TUkErR6RZhtrP8NvKVPAHNxYgCV8wn1RzRZRPIVBejCBJCLXsunfjgXv7HGyBKqgho5oWbK28igteSgc7gau8fJ9ebC4sYSRYVk3UeYZFPDkHUMHjUUcmmNityRvte9iNxb0Nu1rXqq6m6ZpKiCirK2kQNEPD1odCqRtc2svyJHGOYw5fKXkyHNXVViBFDUFh5r2IQ+oItpNttR3swGFjUs1XGUmpZKirp/InnIMq34DcEix25v7m2B/HGTJUmhjmgmyDqQ1lBHeF2kaCSDziSMkgMCL72IPz+uOgf2eUqVnTdZDVLGySzG6Eg7aEBHy1Bh9Mc8yeCqMD01JTzZWpqYjM01wGWzBtJkGzXAJ9bd+MLs7jNNWRPWiZauzO7xsok/GQnmAA1aQAbe3fBKClGrBNpl86niky15aRqysl+JjRZgZrRi+s7AmygALf2FvbBeW9UGmy+BJZoY8vVtI+GXzKAbat9yL83F74R9UVFJldDkdRI8lXUzU48RpDaQxgHzEcctY+u/fcIYK74gBYK+emSNGkZBRhrC5JsxkLEliNzyTjNQtGykjqKy5bXZC+bT0MnwqhmEP8TgGwIUWuDiu0fVMkUE1DS5VBllSjJYsfKFbcsVNvNYbDjbc9jB0vSGqVa/IKuojnqnKVtVUhWmgRB+EKdQudjqN9uLYW5fUSVoeumqZZ5arXaWWw8QeJoVjwPwrfY99sTGNNhKRpHN8bVSVLyGrqJCjtIZQ8jjSbDy2uLuBbYduL4aZJAZa4iGqUyxzEJ+8IKPtezfPkjn3GA8wzBKGllqEIMgLJEscl7E+vyGmx3O/tsJ06stLJS1hnjimkl1NJIw3Ck3svNrI4Fh2IHOLkm44IWGW+bop61pJ62vaaSRryNpB8Q9i1+bW2HG98Vl6eXLc8TLpIJJh41wDCS0vuD6++5xc82zr4zLKmlyGq8KuUE2qEeMlFPmK6hutr+YXGKhSVvU2fwwLR5s608ShRKihDJsPMbck77X29zjOHOvyZbrwWt8ioMyZzUweGAp0orACMA9yO/vvxbba6Nc7yLIa+Q0OXSzNGCrzRDa/pcnfCrL81kpclrqFkkpaz4nwZpFfgDdtKng+U8bHnvbFkospoYcsiGYRorKoAQ7aTbhf6+18KuOw3oF6PzKTMs1r6ypkR6iQgpYBdKX2X5Dj7eoxXcpld87ghK3UPr0kWAbg/LcfliXp+lk/bSVFG7CnWVhrfYNHY/qf09sELWrD1PUSVcKUtKryK9RJHpU3tpUNbckjgc408uiX7Ns7qEoqSOjp08SeWRpBcAFSxNhtwPWx4t6kivU0Uw1mURMoYaRGB+7NvYDHtRIKhqurpYmSC5EStyBcajt37em+MWBi8UMYu52Ok729L9vn9MXFVGiXl2dG6fa+UQf4v1OMx5kI0ZXEvFi1hf3OMx0x/yjCW2e9WIf2YHBcFW5TkXBxS/FhfLqmRKJpqiJ1kV4xshIA1EXvove4HF1B2x0TOaf4jLZ0F76dQt7b4pWT08sOdqy2curCQNYalffn5jVjOe7NIaEuX06NNN4iSyPuJJgLnUd2YAW/UG++3awAGdBNAZ5BKPBmeJWbVqFvEWwsSCAfYrvbUcSU9XSZPlUodoFq1nZPDkYqHHincEbX07/TfCzPKRkqZ6WoWor10kwwxvpjETadPH/V3/rfGbdstBApK2pR0enIaBvDFnUa0J4BvcaTc2FvKy/3cB5vTVELzzMDEkyLIZQm3iHkg8A6gWFrGxA9ThbUJSPJIj5JK8l3/AAVOo3YaTwdrge+PKClEuZeDRTzQUw/4aohmNiEOobjhl5FrXUgbb3w0vJLY+65qBV5ZloqjIIzG7uF3F1jLbi+50qRz35w06TammymlojGZFhkeG8qhjpW5FvbcG3074q+d1c7/AA2T10JWSJmiWYf+4rI8YKgD0e/tpthplNBndLQ1FLHHAqTUtkmZt45bAXvbiwJ+YGCSXGgVt2BdWZ/ldd1DLK1LHVQUqCmRHplcSaS26yahpFye2/O9xhJkLFqmWqnjjJZwixDyLqa55F9IGmwA3JIAxHTJl9PUGKUR1MabGRN0t/0kHjfm2Dsvj8CpkMBQU8sarNFo1pIlxc7km1u1tr84awqQZsfUGYyxdKVi01BT0rVVRJHUVEEhUbkglAbk7X78AYVhGjnN1kBWy/8ADxkn6mxNruONP4cMKyrhr4cqpKNFpqekgYtHKNNpWGm9h2sJN9wcLc1y3OqmgWSnpmMEiXkAfzPc7Lvvbfjv9BiEuy2+gPNHZ3jiNTS6qe7KJquPUZORe7baSdO9tl98WOhdmKRwSR+HGUSKaMqxcKUt5/MTcXuPL3PoRV3yWgpIzFX5g8dQygxmNE8NSCRYXcM4v3VbehwHkszUWaKqAiORxFItiAwJsCe9gd/XFuNrBF5LZ4oYLHIs0OpEjkDMod9YCuTqJfiQ8kWvt2xYujqWsyjK1o65acOsnkMV7uCCbm/ft9B74rT1FNE8sMsamPQwkjSyeUh76h2AEfLE9th3Mpc6zCOBoBWIulbKWh1aLDSSGO4GqxuRwbL6jKUW1SLumAZ9P4PVclVTMrU6TL4pCnTq0gNqPAJ3Avz2wfXdRJm0Bo2y+ekhqyqw1ErXtuLEiwHYDY98b5HDRSGskrpKYUaIIilRKoJOq7Bzfm9ri2xLDfgbV7/tnMqOCgj1w08glkkW54II7ceUfPfCdaY16JckqIhmk1BSQsaelPhyyv3ZdjYfQ4RwJT5rOhqpPLUBqiTU4Fti3PsHAxtmMU+QVE8cVagNfqshUhl1H8RPYX2vgSsFOYqOXLZKioljBi0xoVDkAbk9hv8AYWw4xrIOVkFVK0tVNT5fdacFYYlUXuRcg3+5+ZGGEFDGKt0BsKUopsNi9x+gNr4iyiFKaaWWR0aaAN5Q27yG9x89rbf3cGZfLJUmV2K6pZFuFHc3xb9EfsuOVqY8vp0JuQgJ+u/88ZiSOyKFHAFsZjpWFRi3kcNaxuL+2KFWGbLMyMgCyGC8a6xcEWNgbe36+2L0ScVrquj1FKtNr2RyO3ocRJWVF0wCmoUrYaVpEV7NHUBbghtSaGX3F7Nb12GFGc5YgrJqMRBUeEGNSdtIKvp9hctsMTh4DFEJXTxURolRyQqEHUrD0s4UfngXqA1iV5q6qQs/7thuQttOhrA+uq5HqL9zjGnZpZ7+xKda74XNx4j/AA7NGwvsFO4Y73/ECN/1wFLCKPOII3EgWRzBPID/AMzUfLv62KH5i+GVNUPXQvR1k6JXxEod1EjLa+rT7bdv54TZ6ZviWjnmYz7So38Ow/EPff02thpu8g0WGt6gip6WkEaRNmGoLNTbWY2373Bvc3tbb3xpTTZnSRPXxVj1Mkx3ieViJPMd99gLXFttregGIOnIfFrKs6lljmVZFjkAbTrJNhfgDcbc2xrl1XV09YuUBI54w5tHMgLImr8QbuLG5/RcJ6wCCuo4Gjyl50MFE9l8RFjS05YrsWK3Ft7WNjthBFQrSZfDNXTxoZwWgiVg8kqkWBUDgX7m31w16lrC2byQhxNTwUvjeBICVZhfTfbcAsvcd8VcNUT1D1Bk1zKPF1sd7rv+VtgOO2HFYCTHdFSM1FaaAMoLHwwLqQDcXOr0Fv8AFbFjy3NnmyOqjM2quhgYRoCPEYgG1rbE2AP144xU6Ax+BqhjKxxELHJpY+wuB81Bv6A8gYY0lTHMoPiKJE8hKEXUjfcjY7n+HyqfUbElG9gnQ0op8ofLTE0EMrSpdmkTWHk09/ltY9hit1uX08GYLNSOCjWIjMlir3sbEAn3vY2NucFzSpKiCGeaSIsw/d62Dm/J33A4AO3dSBiSOjnqbxxBY1PlYsfxe+3PJ/FftvhL8c2N5NYyIS/hwozFhZVGlBcm12P4uTzcD03xC7LTM14jHoKktK55tYhiBdTY2LXa4Nri+FWYRVLVEq1CNHHExUXHkA7W9b4Lhqo9VHSpIzfuVCuBbSN7bHkW308Yqib7CNbCdmelplcXHniHlABsrc7A8uLi5ta+Iiz2KGeVFjHnIfwzsN+4Uen93sLb4BXNJX8Ro4ooowl0CixXso9xc8e545xvT01ZmEUNOAdyxJKhFRFC2FgACLk2Hr+TpbC7J5fEmYVFapqZ1hVERn1llDHTvuDsVPcbnnB+UTpBUVCwldPgAxxqoVWkFzfygC4GkXt2wBUUFZFDJ4kSeDG2mK5BNvwj77C3rjeilipvGkD6iB5bndyfQ/Qb+hwnTQLDGFS0dJEkagOwVVQncm27G/O5tg/IKfRVAkXCBSfaw2/X8sIvGeWpBdbBOF9BzizZJD8PSgsLO+59h2w4p2Engfo+MwMj7YzG1mJY2wPUIs0bxyC6sLEYnc2wO7YBlCzeieCokjljVrnfUSLi3IOF1f8AEVMJRrtsFBacSaR2AB47euL1m1IlZBYWEi7o38j7YqUkrwy6JVUsrcMgO+3rjKSouLIKKmp5kkpp4yZHQPDIgsI2OxUj11b/AO4wXnlTG1LHCsTvUBl/egaVFrXAIvZfW5HFt7bDQVvwkjeCkKxMw8VUQDWBcDa+21+LdvTE87wy0zJPTyETeXw43B8h4dSfcjmxuPrjLNl+BR40kc3wlLXxLIJDCoDSKrqTsQyC3exBPIHIwVW0uY5bMuaDw5a5XsAkZKRgqQTbkkkne/cnCasy6ancpJrSUH00nvYg/n9sOIs8qpo5qezNVTSAq6hSiDa6jb1vv9MU+xIJzCnmrqpK5Uk8OspTGygbRErbf1F7H54rVATee4IPwsoKnkHScPp86z9Ejp6eJYVYBFfwhqc23/FsNh6DCimpZkqy8jxalVi6+KCd1PJGw+pw4ppClnQ76Mr6CDL6xK6fw/DkVxcnzXFtgOeD+WCJMxymaL4llMRDmyugJbuD5b7EWOEcUHgoEnAU2AewN+43HPcHb3O+CwsKB5Ei06RqsRfT3PG3YD6Dbc4lxV2Um0gypzWjikIjBqAOSwKhb2te/fcD6jA759Vq/wC5SKFVXy611EH6m1tjv/thXU1vxFAZYwVaKT+IXIB43vze/r35wJraTLjr3IkcDy8WCW/X8zilBCcmE5rX/FwMHqDO6vGxZub6XHy49Ld8e0nwksyyo8gdYwnh22VAnh3v9t/ftgaF3p6EFLF5nuF03Nl2Gx+bfcYKdYtDSSHS1OFjMiRjzEjzAjhtvXsR64NCuw2aloklSlpoYxMQoYH8VrdgfYEn/Vp47R5hT0KjxACJp9Nu26jf0IB+30GZJqSn+NjZUnKlwsw1MxPmINiO1yeT77Y0SteLMpKmzGKYBgOCVI2C9tiLfTE7KujXMpn+IqY0ncxtKexFjbc272F7fTnGw/4JQpKM7AmxH4BbYYgr5TU1jzBW8MqFQi29rE/I4yFFeQO5Dm99zf5YpaE3kY5dTXdWkNza7C/Ht88WCKTCOlcKAFFt7nDGCTGsVSIk7G6PtjMDxPtjMUSXGTAsp2wwkjwFPHsdsAC2eS18IM4hWcF1AEltyf4h74e1UZsdsJK5GF9jgasLKxOrBkVmN2uhF+LnbG9LJO1GY0UmWB2C253ttjK7yNrZQbb74BgrKaKQkuwLEEgixVhfzAjbvjNxoqxj8SlVTs3h+E9tLlbXDHhr88/54ghmnky9aFnVtcqlHZzdG1cX/wC4EfM+9xHLVL4ham1FJN5QoB1nsbm4/mcRvJFPUEqD4bpqkLKygNwy8b3Ft/UA9sTQ7DaqGoDD4+VWS+/xEuwO/Hp24secBpItNYwyI7CwtCwbfn+ZGJqmZzG0eYLJUx7FJorXa3Gof3vX/K+AKWjdoHk1ANIhjKbMQLg35A3tb64F7GzKqrqJl80kUai3lRrnj137Ya0swlyiSonIYRApYi1/9XwsFLSogOurle1yEgt+v63xvOZBRxI8bRU5ayRruXY77nv9PTA86FbQNGfCylg/4p3Gkd9tr2//AK/LErRkQLShgLAtKw4Ucn572H+H3xNFQzuzytGA8QDJEdrHt/r/AGwVS5ezRXdRqkUiVX29h77DDbSFTYFTo07rJArHw1Ip072G1z7kn8zxYYZQ5esmWwxTaUcrqcNswOok7ffGsUfwkBp1OqNWZtR2/wBC99vfA9RU+Wzyu2oG0cf4n/n+mIbb0WklskrZ5YtEUU0csKLpKtp1CwtsRv6c3wpBEJuNY1b2vz9ifzxq8BMnmjRF5tK9/wBMaOdZszXHyti4qtEN2S+KXNgLkC1/QYIifSAPrgZTp2XYYmiuzWtjRKibGdPIThnTsSBhbSwnbbDamhNhthgHQHbGYkhiNuMZgA6O8QPbEElNccYY2x4VBxQhHNQ6hx+WFlVlmoHy/li3GMHtjRqdT6YVAczzLITIDYD7YqGadN1KszIv2GO5S0MZ9PtgGbKonO9vtgA+e5qOupWPkfbuBiNa+qiPmaQH3/zx3ep6eppL3VfthRV9JUMv4o0+2CgOTQ5vLGwYAXHe1j98S/txrLeFNY5b198X6o6Ey5iSFC/LAEvQVHyJCPrieKHbKiM8fvEp9g9h+mM/bl2RmpQzI2pS0t7G1v7uLK/QVP2qGGIz0HCD/wCpbBxQWytVecSVL6iHSwtZJSB9rYjbNpDAkJ1lFJNvFbe/qb74tK9Cwg2+IJxNH0NT95b4OKFbKWmYTqCsYABN7Xv+uPfiauX8czfIWFsdAh6JpARdgcHQ9H0a9lP0wUgyc1jSVzuGY+rEnBkNFUPwhx06HpmljAsq/bBsWRQKeB9sMDmlNk87crhzSZKy22H2xfI8phXi32wTHl0S9h9sMZUafKiLeUfbDCDLiP4fyxZVokHp9sTJSIBhUIQxUJA4/LGYsa0y4zDA/9k="/>
          <p:cNvSpPr>
            <a:spLocks noChangeAspect="1" noChangeArrowheads="1"/>
          </p:cNvSpPr>
          <p:nvPr/>
        </p:nvSpPr>
        <p:spPr bwMode="auto">
          <a:xfrm>
            <a:off x="63500" y="-465138"/>
            <a:ext cx="1247775" cy="9715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028" name="AutoShape 4" descr="data:image/jpeg;base64,/9j/4AAQSkZJRgABAQAAAQABAAD/2wBDAAkGBwgHBgkIBwgKCgkLDRYPDQwMDRsUFRAWIB0iIiAdHx8kKDQsJCYxJx8fLT0tMTU3Ojo6Iys/RD84QzQ5Ojf/2wBDAQoKCg0MDRoPDxo3JR8lNzc3Nzc3Nzc3Nzc3Nzc3Nzc3Nzc3Nzc3Nzc3Nzc3Nzc3Nzc3Nzc3Nzc3Nzc3Nzc3Nzf/wAARCACOALcDASIAAhEBAxEB/8QAHAAAAgIDAQEAAAAAAAAAAAAABAUDBgACBwEI/8QAQBAAAgECBQIEBAMFBgUFAQAAAQIDBBEABRIhMQZBEyJRYRRxgZEyobEVI0LB0QdSguHw8SQzYnLCNENkc4OS/8QAGAEAAwEBAAAAAAAAAAAAAAAAAAECAwT/xAAjEQACAgICAgIDAQAAAAAAAAAAAQIRITESUUFhAxMicYEy/9oADAMBAAIRAxEAPwBlbGW9sSWwq6mzRspy7xogDKzWW+IGMdJPAvjw2XdiAPfbHJ6rNMxzGS75hWKG4VZLDf2FsDSZW1RIS1RqIHM2on9TgtDpnXJKmljJElTApHrIBiCTNstjUl6+mAHJ8QbY5jFSzwQLGk9Oq8jykH72vjxqasnUKlVEbX1XlIB+e2JsfE6fVZtl1G4Spqo42ZQwDHcg98QL1BlLDy1YYeqqSP0xzwZFm1QUkEsEpNlVvGJ+nHNu2Jh0vnrAKFpyb7AT+3yw7Yq9F5m6lymH/mTuP/yb+mIR1dk2oqJ5b/8A0N/TFVh6I6mnOgU8Hm9Z1wSv9nfU43akhDfwlalePthiLE3VmTre8stx6RnGw6pyki/iOB6stsVeT+znqceb4alAP/yR/THjf2d9TBReKjHt8SMMLLUOqMpa2mckngAXxG3VeVAXEjH2A/zxUj0Ln6E3WkHt8R/lgabpfNKc/v3pRtwJ7/ywv6H8Ls/VOXobFJz32Vf641XqvL3/AAxVJ/wD+uKLVZBVUaRiplpovFXWBrJa3/ULbdtjgdMrY81sIHoAcK12On0dAbq7LFjWRlqlQkgN4QN7fI40HWuSkX8WoHzgOKEMuUE66rVY7qI+PrfEoy+nLW8WQAjjSB/PByQcWX2HqzJZyQlRKCOxhf8ApgunzvKakfua+Bv8Vsc6hy2NZQYpJde2zED+WPJqARvfQDYnuRiefQ+D8nU45YZtopo3/wC1wcbFccmSplormFVjsB+Eb/fnHU8nqRXZbBUXBLLuffFJ2Jom04zEunGYoQUV2xRP7SZz4lJTC9+bD3OL+F+uOVdTtJNm0rZgGshKxsD5WHbfEtjSFWX3Zi5Vb9r4bIzW0k/TtgOkSNAqiwX59sM4xCjELNYA2uRb/bGcjSKwKqtRqYjaw4uBfGvxj/ApSBUjjEniM1vM7Gw/lg+WhiqC2mdNd+zj02Hr74HiyzUCWkj09hr3J+/54Q3aJ8izRsuzCkqWiEywMT4LsQGuCDa3HPOHDZxJUV0lTGogRn2gG6oPQX5wvpcp16V8RdQ5sb7YsGQ5FCWmNbIJYylgE2YN2t7YNZDZtR9QyQm5a9+4NsMY+opmCbklhzv/AEx5R9J1TEXZb248M/pgpukKzTbxVBBvfR3xabaJpELdQMFJZvcd8A1XUrKNlmLE2vbBM3S1f+GQxsD/AAnbAFZ01VAhdMKt/eA/ngsOIqqs3lfxVkVozvvYbHCatqZE0Fnc35Ivv62w/m6Wq1jcgQ37EEk4VPkNYm8oXSp4Lm3+uMTgeRIZNZ/EbdgT/PGygM97nf17YMbKJi1rJcc+uPRl/hDzS2PYWNz9MO0KmRIFUHyg3/LGvl3v9MEJCNJB1k3tfSd8QSKVOnQwPoRvgAni0KAzuFKja298S1IYoGNzcXwOsOpyGLIQuwYWv7f543keQKFMew7lhgQWLKoEqwHJxff7P6jxcqeFuY2Gx9x/lijTAm5IC/XD3oWb4fOEjedUjkOhQP4tuMUmTR0XTjMS6cZiyD2qRmppFjbS7KQrXtY45FnNJmNPWSDMaOWIE7OwOk+9+O2OpdQ1HwuWNNexU6htfgE/qMLJ+p6jKauoo62KGdjWKAJAWCx2BIAFtyGAv27g9spyaeDSKVZOfUpga+uOMod7q4xK0dNckS6B2AN8dZrJcphhlrkoKR6JKaochoQWZo2AWxHF9z8sT9TZbk9L0/U1seXUTCOISKXhBUjbcgHixJ5Hzxj9vo1UUcWMEFj4dYmq9913/TG60azP56ywsBex4Hyx1TPctyHpvJ58xWgUo2i6Q2UnWQLi+3f5YU5nlnTEVPQ18qVEy5hGZqZYkVD4Y031atttaiw39MNfI34BxSKTHlsYuYMzHG5BIOH+VdNyy3R86kiA2NnB/wDLDDJ8k6UzyZoIPjqZtJYFmQA6RcgWvewBO/YHAVMnT84Bjymrko7A+Iag30sbKbabC/YE98Pm+g4rsax9F1Fv3HVk6/KUj9HxK/SecqV+H6tcG2+qRiCflr442w3j6TyBMlbNvgJDSLHrMZvrsO+xA/2xmXdOZVV0QqcsmeOmYFijM66RffbVfsfviPuXQcfYmm6QzmQAz9VlV7mJ2T9HwJP0hUwMunq2rJ76p3v9PPiwV/TmQ0cZNVliGl0llMcjF3+YO30GEooMqzCrjpaTJadYy1tTapHX1NybC2+3p6YpfMmrQODFc/T+YUyaz1U5I3CyVLH/AMz98LZMtqgD4nUEdvaQk/e+LvXdM9LZUBJmX7uOxspW5ltfZVHm/lhY+WdKVs4p8vyqueYC5WORVCA/huLk3I3A9N9sL7LzQcSnVNM6SMwzF5rb333J+ePUgqi5dqhrqoHmUX372xY6jJMvoM0NFVZW99IKmWrIvfcbAHa3P9N8aySZJEgemyZ5QYyWkaqKHjs2nZfc2v2uN8HNvSDiitEyRQzxPJNIzkWIH4SDufrx9cRmA6QzyS9uHB+/ph3U1eXggU3T1HySfFnmfa+24I5+X3w36YhynNppKeTKqNGXeNkRiRtwdTG+G5uKuhcbKnNQeFGJZxMFP4WLmx+/OIAtM5FjCGI7kkn6Wx0POZctyjNVoKTJUqpfhxNJZ9JsSQABa54vf3x6tVkhoIqqOi88jsgh4sVG9zbjjgXNxifsfQ+KOfrltVOD8PTkgb2VQv64Ny/KHoq6KasmCWYME7kA84seaZ7HTxqtLShopogYWB06WuQQbC5sQOPXFYzCtrK2WFK+MrLctA1tJVh2+vHt6dxcZTf6E1FHVBZvMvB3HyxmIMofxcspn9YwPtt/LGY6FowewHqwa6NISLhw2w+WEUOQPmOYZvV1blZTVQ+CxsQRoUn66R7YedXgiCB7car3+mKrR57+zTXU/wAA1UtRKDIHlK2cKFvcDcWt6WNt9xjKd5o0jof02crQRT9N5tAwhDSCIyHwzLTyajoBOwYahYnby2NiNgIc2qKXLZul88lMdM0TUkErR6RZhtrP8NvKVPAHNxYgCV8wn1RzRZRPIVBejCBJCLXsunfjgXv7HGyBKqgho5oWbK28igteSgc7gau8fJ9ebC4sYSRYVk3UeYZFPDkHUMHjUUcmmNityRvte9iNxb0Nu1rXqq6m6ZpKiCirK2kQNEPD1odCqRtc2svyJHGOYw5fKXkyHNXVViBFDUFh5r2IQ+oItpNttR3swGFjUs1XGUmpZKirp/InnIMq34DcEix25v7m2B/HGTJUmhjmgmyDqQ1lBHeF2kaCSDziSMkgMCL72IPz+uOgf2eUqVnTdZDVLGySzG6Eg7aEBHy1Bh9Mc8yeCqMD01JTzZWpqYjM01wGWzBtJkGzXAJ9bd+MLs7jNNWRPWiZauzO7xsok/GQnmAA1aQAbe3fBKClGrBNpl86niky15aRqysl+JjRZgZrRi+s7AmygALf2FvbBeW9UGmy+BJZoY8vVtI+GXzKAbat9yL83F74R9UVFJldDkdRI8lXUzU48RpDaQxgHzEcctY+u/fcIYK74gBYK+emSNGkZBRhrC5JsxkLEliNzyTjNQtGykjqKy5bXZC+bT0MnwqhmEP8TgGwIUWuDiu0fVMkUE1DS5VBllSjJYsfKFbcsVNvNYbDjbc9jB0vSGqVa/IKuojnqnKVtVUhWmgRB+EKdQudjqN9uLYW5fUSVoeumqZZ5arXaWWw8QeJoVjwPwrfY99sTGNNhKRpHN8bVSVLyGrqJCjtIZQ8jjSbDy2uLuBbYduL4aZJAZa4iGqUyxzEJ+8IKPtezfPkjn3GA8wzBKGllqEIMgLJEscl7E+vyGmx3O/tsJ06stLJS1hnjimkl1NJIw3Ck3svNrI4Fh2IHOLkm44IWGW+bop61pJ62vaaSRryNpB8Q9i1+bW2HG98Vl6eXLc8TLpIJJh41wDCS0vuD6++5xc82zr4zLKmlyGq8KuUE2qEeMlFPmK6hutr+YXGKhSVvU2fwwLR5s608ShRKihDJsPMbck77X29zjOHOvyZbrwWt8ioMyZzUweGAp0orACMA9yO/vvxbba6Nc7yLIa+Q0OXSzNGCrzRDa/pcnfCrL81kpclrqFkkpaz4nwZpFfgDdtKng+U8bHnvbFkospoYcsiGYRorKoAQ7aTbhf6+18KuOw3oF6PzKTMs1r6ypkR6iQgpYBdKX2X5Dj7eoxXcpld87ghK3UPr0kWAbg/LcfliXp+lk/bSVFG7CnWVhrfYNHY/qf09sELWrD1PUSVcKUtKryK9RJHpU3tpUNbckjgc408uiX7Ns7qEoqSOjp08SeWRpBcAFSxNhtwPWx4t6kivU0Uw1mURMoYaRGB+7NvYDHtRIKhqurpYmSC5EStyBcajt37em+MWBi8UMYu52Ok729L9vn9MXFVGiXl2dG6fa+UQf4v1OMx5kI0ZXEvFi1hf3OMx0x/yjCW2e9WIf2YHBcFW5TkXBxS/FhfLqmRKJpqiJ1kV4xshIA1EXvove4HF1B2x0TOaf4jLZ0F76dQt7b4pWT08sOdqy2curCQNYalffn5jVjOe7NIaEuX06NNN4iSyPuJJgLnUd2YAW/UG++3awAGdBNAZ5BKPBmeJWbVqFvEWwsSCAfYrvbUcSU9XSZPlUodoFq1nZPDkYqHHincEbX07/TfCzPKRkqZ6WoWor10kwwxvpjETadPH/V3/rfGbdstBApK2pR0enIaBvDFnUa0J4BvcaTc2FvKy/3cB5vTVELzzMDEkyLIZQm3iHkg8A6gWFrGxA9ThbUJSPJIj5JK8l3/AAVOo3YaTwdrge+PKClEuZeDRTzQUw/4aohmNiEOobjhl5FrXUgbb3w0vJLY+65qBV5ZloqjIIzG7uF3F1jLbi+50qRz35w06TammymlojGZFhkeG8qhjpW5FvbcG3074q+d1c7/AA2T10JWSJmiWYf+4rI8YKgD0e/tpthplNBndLQ1FLHHAqTUtkmZt45bAXvbiwJ+YGCSXGgVt2BdWZ/ldd1DLK1LHVQUqCmRHplcSaS26yahpFye2/O9xhJkLFqmWqnjjJZwixDyLqa55F9IGmwA3JIAxHTJl9PUGKUR1MabGRN0t/0kHjfm2Dsvj8CpkMBQU8sarNFo1pIlxc7km1u1tr84awqQZsfUGYyxdKVi01BT0rVVRJHUVEEhUbkglAbk7X78AYVhGjnN1kBWy/8ADxkn6mxNruONP4cMKyrhr4cqpKNFpqekgYtHKNNpWGm9h2sJN9wcLc1y3OqmgWSnpmMEiXkAfzPc7Lvvbfjv9BiEuy2+gPNHZ3jiNTS6qe7KJquPUZORe7baSdO9tl98WOhdmKRwSR+HGUSKaMqxcKUt5/MTcXuPL3PoRV3yWgpIzFX5g8dQygxmNE8NSCRYXcM4v3VbehwHkszUWaKqAiORxFItiAwJsCe9gd/XFuNrBF5LZ4oYLHIs0OpEjkDMod9YCuTqJfiQ8kWvt2xYujqWsyjK1o65acOsnkMV7uCCbm/ft9B74rT1FNE8sMsamPQwkjSyeUh76h2AEfLE9th3Mpc6zCOBoBWIulbKWh1aLDSSGO4GqxuRwbL6jKUW1SLumAZ9P4PVclVTMrU6TL4pCnTq0gNqPAJ3Avz2wfXdRJm0Bo2y+ekhqyqw1ErXtuLEiwHYDY98b5HDRSGskrpKYUaIIilRKoJOq7Bzfm9ri2xLDfgbV7/tnMqOCgj1w08glkkW54II7ceUfPfCdaY16JckqIhmk1BSQsaelPhyyv3ZdjYfQ4RwJT5rOhqpPLUBqiTU4Fti3PsHAxtmMU+QVE8cVagNfqshUhl1H8RPYX2vgSsFOYqOXLZKioljBi0xoVDkAbk9hv8AYWw4xrIOVkFVK0tVNT5fdacFYYlUXuRcg3+5+ZGGEFDGKt0BsKUopsNi9x+gNr4iyiFKaaWWR0aaAN5Q27yG9x89rbf3cGZfLJUmV2K6pZFuFHc3xb9EfsuOVqY8vp0JuQgJ+u/88ZiSOyKFHAFsZjpWFRi3kcNaxuL+2KFWGbLMyMgCyGC8a6xcEWNgbe36+2L0ScVrquj1FKtNr2RyO3ocRJWVF0wCmoUrYaVpEV7NHUBbghtSaGX3F7Nb12GFGc5YgrJqMRBUeEGNSdtIKvp9hctsMTh4DFEJXTxURolRyQqEHUrD0s4UfngXqA1iV5q6qQs/7thuQttOhrA+uq5HqL9zjGnZpZ7+xKda74XNx4j/AA7NGwvsFO4Y73/ECN/1wFLCKPOII3EgWRzBPID/AMzUfLv62KH5i+GVNUPXQvR1k6JXxEod1EjLa+rT7bdv54TZ6ZviWjnmYz7So38Ow/EPff02thpu8g0WGt6gip6WkEaRNmGoLNTbWY2373Bvc3tbb3xpTTZnSRPXxVj1Mkx3ieViJPMd99gLXFttregGIOnIfFrKs6lljmVZFjkAbTrJNhfgDcbc2xrl1XV09YuUBI54w5tHMgLImr8QbuLG5/RcJ6wCCuo4Gjyl50MFE9l8RFjS05YrsWK3Ft7WNjthBFQrSZfDNXTxoZwWgiVg8kqkWBUDgX7m31w16lrC2byQhxNTwUvjeBICVZhfTfbcAsvcd8VcNUT1D1Bk1zKPF1sd7rv+VtgOO2HFYCTHdFSM1FaaAMoLHwwLqQDcXOr0Fv8AFbFjy3NnmyOqjM2quhgYRoCPEYgG1rbE2AP144xU6Ax+BqhjKxxELHJpY+wuB81Bv6A8gYY0lTHMoPiKJE8hKEXUjfcjY7n+HyqfUbElG9gnQ0op8ofLTE0EMrSpdmkTWHk09/ltY9hit1uX08GYLNSOCjWIjMlir3sbEAn3vY2NucFzSpKiCGeaSIsw/d62Dm/J33A4AO3dSBiSOjnqbxxBY1PlYsfxe+3PJ/FftvhL8c2N5NYyIS/hwozFhZVGlBcm12P4uTzcD03xC7LTM14jHoKktK55tYhiBdTY2LXa4Nri+FWYRVLVEq1CNHHExUXHkA7W9b4Lhqo9VHSpIzfuVCuBbSN7bHkW308Yqib7CNbCdmelplcXHniHlABsrc7A8uLi5ta+Iiz2KGeVFjHnIfwzsN+4Uen93sLb4BXNJX8Ro4ooowl0CixXso9xc8e545xvT01ZmEUNOAdyxJKhFRFC2FgACLk2Hr+TpbC7J5fEmYVFapqZ1hVERn1llDHTvuDsVPcbnnB+UTpBUVCwldPgAxxqoVWkFzfygC4GkXt2wBUUFZFDJ4kSeDG2mK5BNvwj77C3rjeilipvGkD6iB5bndyfQ/Qb+hwnTQLDGFS0dJEkagOwVVQncm27G/O5tg/IKfRVAkXCBSfaw2/X8sIvGeWpBdbBOF9BzizZJD8PSgsLO+59h2w4p2Engfo+MwMj7YzG1mJY2wPUIs0bxyC6sLEYnc2wO7YBlCzeieCokjljVrnfUSLi3IOF1f8AEVMJRrtsFBacSaR2AB47euL1m1IlZBYWEi7o38j7YqUkrwy6JVUsrcMgO+3rjKSouLIKKmp5kkpp4yZHQPDIgsI2OxUj11b/AO4wXnlTG1LHCsTvUBl/egaVFrXAIvZfW5HFt7bDQVvwkjeCkKxMw8VUQDWBcDa+21+LdvTE87wy0zJPTyETeXw43B8h4dSfcjmxuPrjLNl+BR40kc3wlLXxLIJDCoDSKrqTsQyC3exBPIHIwVW0uY5bMuaDw5a5XsAkZKRgqQTbkkkne/cnCasy6ancpJrSUH00nvYg/n9sOIs8qpo5qezNVTSAq6hSiDa6jb1vv9MU+xIJzCnmrqpK5Uk8OspTGygbRErbf1F7H54rVATee4IPwsoKnkHScPp86z9Ejp6eJYVYBFfwhqc23/FsNh6DCimpZkqy8jxalVi6+KCd1PJGw+pw4ppClnQ76Mr6CDL6xK6fw/DkVxcnzXFtgOeD+WCJMxymaL4llMRDmyugJbuD5b7EWOEcUHgoEnAU2AewN+43HPcHb3O+CwsKB5Ei06RqsRfT3PG3YD6Dbc4lxV2Um0gypzWjikIjBqAOSwKhb2te/fcD6jA759Vq/wC5SKFVXy611EH6m1tjv/thXU1vxFAZYwVaKT+IXIB43vze/r35wJraTLjr3IkcDy8WCW/X8zilBCcmE5rX/FwMHqDO6vGxZub6XHy49Ld8e0nwksyyo8gdYwnh22VAnh3v9t/ftgaF3p6EFLF5nuF03Nl2Gx+bfcYKdYtDSSHS1OFjMiRjzEjzAjhtvXsR64NCuw2aloklSlpoYxMQoYH8VrdgfYEn/Vp47R5hT0KjxACJp9Nu26jf0IB+30GZJqSn+NjZUnKlwsw1MxPmINiO1yeT77Y0SteLMpKmzGKYBgOCVI2C9tiLfTE7KujXMpn+IqY0ncxtKexFjbc272F7fTnGw/4JQpKM7AmxH4BbYYgr5TU1jzBW8MqFQi29rE/I4yFFeQO5Dm99zf5YpaE3kY5dTXdWkNza7C/Ht88WCKTCOlcKAFFt7nDGCTGsVSIk7G6PtjMDxPtjMUSXGTAsp2wwkjwFPHsdsAC2eS18IM4hWcF1AEltyf4h74e1UZsdsJK5GF9jgasLKxOrBkVmN2uhF+LnbG9LJO1GY0UmWB2C253ttjK7yNrZQbb74BgrKaKQkuwLEEgixVhfzAjbvjNxoqxj8SlVTs3h+E9tLlbXDHhr88/54ghmnky9aFnVtcqlHZzdG1cX/wC4EfM+9xHLVL4ham1FJN5QoB1nsbm4/mcRvJFPUEqD4bpqkLKygNwy8b3Ft/UA9sTQ7DaqGoDD4+VWS+/xEuwO/Hp24secBpItNYwyI7CwtCwbfn+ZGJqmZzG0eYLJUx7FJorXa3Gof3vX/K+AKWjdoHk1ANIhjKbMQLg35A3tb64F7GzKqrqJl80kUai3lRrnj137Ya0swlyiSonIYRApYi1/9XwsFLSogOurle1yEgt+v63xvOZBRxI8bRU5ayRruXY77nv9PTA86FbQNGfCylg/4p3Gkd9tr2//AK/LErRkQLShgLAtKw4Ucn572H+H3xNFQzuzytGA8QDJEdrHt/r/AGwVS5ezRXdRqkUiVX29h77DDbSFTYFTo07rJArHw1Ip072G1z7kn8zxYYZQ5esmWwxTaUcrqcNswOok7ffGsUfwkBp1OqNWZtR2/wBC99vfA9RU+Wzyu2oG0cf4n/n+mIbb0WklskrZ5YtEUU0csKLpKtp1CwtsRv6c3wpBEJuNY1b2vz9ifzxq8BMnmjRF5tK9/wBMaOdZszXHyti4qtEN2S+KXNgLkC1/QYIifSAPrgZTp2XYYmiuzWtjRKibGdPIThnTsSBhbSwnbbDamhNhthgHQHbGYkhiNuMZgA6O8QPbEElNccYY2x4VBxQhHNQ6hx+WFlVlmoHy/li3GMHtjRqdT6YVAczzLITIDYD7YqGadN1KszIv2GO5S0MZ9PtgGbKonO9vtgA+e5qOupWPkfbuBiNa+qiPmaQH3/zx3ep6eppL3VfthRV9JUMv4o0+2CgOTQ5vLGwYAXHe1j98S/txrLeFNY5b198X6o6Ey5iSFC/LAEvQVHyJCPrieKHbKiM8fvEp9g9h+mM/bl2RmpQzI2pS0t7G1v7uLK/QVP2qGGIz0HCD/wCpbBxQWytVecSVL6iHSwtZJSB9rYjbNpDAkJ1lFJNvFbe/qb74tK9Cwg2+IJxNH0NT95b4OKFbKWmYTqCsYABN7Xv+uPfiauX8czfIWFsdAh6JpARdgcHQ9H0a9lP0wUgyc1jSVzuGY+rEnBkNFUPwhx06HpmljAsq/bBsWRQKeB9sMDmlNk87crhzSZKy22H2xfI8phXi32wTHl0S9h9sMZUafKiLeUfbDCDLiP4fyxZVokHp9sTJSIBhUIQxUJA4/LGYsa0y4zDA/9k="/>
          <p:cNvSpPr>
            <a:spLocks noChangeAspect="1" noChangeArrowheads="1"/>
          </p:cNvSpPr>
          <p:nvPr/>
        </p:nvSpPr>
        <p:spPr bwMode="auto">
          <a:xfrm>
            <a:off x="63500" y="-465138"/>
            <a:ext cx="1247775" cy="9715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030" name="AutoShape 6" descr="data:image/jpeg;base64,/9j/4AAQSkZJRgABAQAAAQABAAD/2wBDAAkGBwgHBgkIBwgKCgkLDRYPDQwMDRsUFRAWIB0iIiAdHx8kKDQsJCYxJx8fLT0tMTU3Ojo6Iys/RD84QzQ5Ojf/2wBDAQoKCg0MDRoPDxo3JR8lNzc3Nzc3Nzc3Nzc3Nzc3Nzc3Nzc3Nzc3Nzc3Nzc3Nzc3Nzc3Nzc3Nzc3Nzc3Nzc3Nzf/wAARCACOALcDASIAAhEBAxEB/8QAHAAAAgIDAQEAAAAAAAAAAAAABAUDBgACBwEI/8QAQBAAAgECBQIEBAMFBgUFAQAAAQIDBBEABRIhMQZBEyJRYRRxgZEyobEVI0LB0QdSguHw8SQzYnLCNENkc4OS/8QAGAEAAwEBAAAAAAAAAAAAAAAAAAECAwT/xAAjEQACAgICAgIDAQAAAAAAAAAAAQIRITESUUFhAxMicYEy/9oADAMBAAIRAxEAPwBlbGW9sSWwq6mzRspy7xogDKzWW+IGMdJPAvjw2XdiAPfbHJ6rNMxzGS75hWKG4VZLDf2FsDSZW1RIS1RqIHM2on9TgtDpnXJKmljJElTApHrIBiCTNstjUl6+mAHJ8QbY5jFSzwQLGk9Oq8jykH72vjxqasnUKlVEbX1XlIB+e2JsfE6fVZtl1G4Spqo42ZQwDHcg98QL1BlLDy1YYeqqSP0xzwZFm1QUkEsEpNlVvGJ+nHNu2Jh0vnrAKFpyb7AT+3yw7Yq9F5m6lymH/mTuP/yb+mIR1dk2oqJ5b/8A0N/TFVh6I6mnOgU8Hm9Z1wSv9nfU43akhDfwlalePthiLE3VmTre8stx6RnGw6pyki/iOB6stsVeT+znqceb4alAP/yR/THjf2d9TBReKjHt8SMMLLUOqMpa2mckngAXxG3VeVAXEjH2A/zxUj0Ln6E3WkHt8R/lgabpfNKc/v3pRtwJ7/ywv6H8Ls/VOXobFJz32Vf641XqvL3/AAxVJ/wD+uKLVZBVUaRiplpovFXWBrJa3/ULbdtjgdMrY81sIHoAcK12On0dAbq7LFjWRlqlQkgN4QN7fI40HWuSkX8WoHzgOKEMuUE66rVY7qI+PrfEoy+nLW8WQAjjSB/PByQcWX2HqzJZyQlRKCOxhf8ApgunzvKakfua+Bv8Vsc6hy2NZQYpJde2zED+WPJqARvfQDYnuRiefQ+D8nU45YZtopo3/wC1wcbFccmSplormFVjsB+Eb/fnHU8nqRXZbBUXBLLuffFJ2Jom04zEunGYoQUV2xRP7SZz4lJTC9+bD3OL+F+uOVdTtJNm0rZgGshKxsD5WHbfEtjSFWX3Zi5Vb9r4bIzW0k/TtgOkSNAqiwX59sM4xCjELNYA2uRb/bGcjSKwKqtRqYjaw4uBfGvxj/ApSBUjjEniM1vM7Gw/lg+WhiqC2mdNd+zj02Hr74HiyzUCWkj09hr3J+/54Q3aJ8izRsuzCkqWiEywMT4LsQGuCDa3HPOHDZxJUV0lTGogRn2gG6oPQX5wvpcp16V8RdQ5sb7YsGQ5FCWmNbIJYylgE2YN2t7YNZDZtR9QyQm5a9+4NsMY+opmCbklhzv/AEx5R9J1TEXZb248M/pgpukKzTbxVBBvfR3xabaJpELdQMFJZvcd8A1XUrKNlmLE2vbBM3S1f+GQxsD/AAnbAFZ01VAhdMKt/eA/ngsOIqqs3lfxVkVozvvYbHCatqZE0Fnc35Ivv62w/m6Wq1jcgQ37EEk4VPkNYm8oXSp4Lm3+uMTgeRIZNZ/EbdgT/PGygM97nf17YMbKJi1rJcc+uPRl/hDzS2PYWNz9MO0KmRIFUHyg3/LGvl3v9MEJCNJB1k3tfSd8QSKVOnQwPoRvgAni0KAzuFKja298S1IYoGNzcXwOsOpyGLIQuwYWv7f543keQKFMew7lhgQWLKoEqwHJxff7P6jxcqeFuY2Gx9x/lijTAm5IC/XD3oWb4fOEjedUjkOhQP4tuMUmTR0XTjMS6cZiyD2qRmppFjbS7KQrXtY45FnNJmNPWSDMaOWIE7OwOk+9+O2OpdQ1HwuWNNexU6htfgE/qMLJ+p6jKauoo62KGdjWKAJAWCx2BIAFtyGAv27g9spyaeDSKVZOfUpga+uOMod7q4xK0dNckS6B2AN8dZrJcphhlrkoKR6JKaochoQWZo2AWxHF9z8sT9TZbk9L0/U1seXUTCOISKXhBUjbcgHixJ5Hzxj9vo1UUcWMEFj4dYmq9913/TG60azP56ywsBex4Hyx1TPctyHpvJ58xWgUo2i6Q2UnWQLi+3f5YU5nlnTEVPQ18qVEy5hGZqZYkVD4Y031atttaiw39MNfI34BxSKTHlsYuYMzHG5BIOH+VdNyy3R86kiA2NnB/wDLDDJ8k6UzyZoIPjqZtJYFmQA6RcgWvewBO/YHAVMnT84Bjymrko7A+Iag30sbKbabC/YE98Pm+g4rsax9F1Fv3HVk6/KUj9HxK/SecqV+H6tcG2+qRiCflr442w3j6TyBMlbNvgJDSLHrMZvrsO+xA/2xmXdOZVV0QqcsmeOmYFijM66RffbVfsfviPuXQcfYmm6QzmQAz9VlV7mJ2T9HwJP0hUwMunq2rJ76p3v9PPiwV/TmQ0cZNVliGl0llMcjF3+YO30GEooMqzCrjpaTJadYy1tTapHX1NybC2+3p6YpfMmrQODFc/T+YUyaz1U5I3CyVLH/AMz98LZMtqgD4nUEdvaQk/e+LvXdM9LZUBJmX7uOxspW5ltfZVHm/lhY+WdKVs4p8vyqueYC5WORVCA/huLk3I3A9N9sL7LzQcSnVNM6SMwzF5rb333J+ePUgqi5dqhrqoHmUX372xY6jJMvoM0NFVZW99IKmWrIvfcbAHa3P9N8aySZJEgemyZ5QYyWkaqKHjs2nZfc2v2uN8HNvSDiitEyRQzxPJNIzkWIH4SDufrx9cRmA6QzyS9uHB+/ph3U1eXggU3T1HySfFnmfa+24I5+X3w36YhynNppKeTKqNGXeNkRiRtwdTG+G5uKuhcbKnNQeFGJZxMFP4WLmx+/OIAtM5FjCGI7kkn6Wx0POZctyjNVoKTJUqpfhxNJZ9JsSQABa54vf3x6tVkhoIqqOi88jsgh4sVG9zbjjgXNxifsfQ+KOfrltVOD8PTkgb2VQv64Ny/KHoq6KasmCWYME7kA84seaZ7HTxqtLShopogYWB06WuQQbC5sQOPXFYzCtrK2WFK+MrLctA1tJVh2+vHt6dxcZTf6E1FHVBZvMvB3HyxmIMofxcspn9YwPtt/LGY6FowewHqwa6NISLhw2w+WEUOQPmOYZvV1blZTVQ+CxsQRoUn66R7YedXgiCB7car3+mKrR57+zTXU/wAA1UtRKDIHlK2cKFvcDcWt6WNt9xjKd5o0jof02crQRT9N5tAwhDSCIyHwzLTyajoBOwYahYnby2NiNgIc2qKXLZul88lMdM0TUkErR6RZhtrP8NvKVPAHNxYgCV8wn1RzRZRPIVBejCBJCLXsunfjgXv7HGyBKqgho5oWbK28igteSgc7gau8fJ9ebC4sYSRYVk3UeYZFPDkHUMHjUUcmmNityRvte9iNxb0Nu1rXqq6m6ZpKiCirK2kQNEPD1odCqRtc2svyJHGOYw5fKXkyHNXVViBFDUFh5r2IQ+oItpNttR3swGFjUs1XGUmpZKirp/InnIMq34DcEix25v7m2B/HGTJUmhjmgmyDqQ1lBHeF2kaCSDziSMkgMCL72IPz+uOgf2eUqVnTdZDVLGySzG6Eg7aEBHy1Bh9Mc8yeCqMD01JTzZWpqYjM01wGWzBtJkGzXAJ9bd+MLs7jNNWRPWiZauzO7xsok/GQnmAA1aQAbe3fBKClGrBNpl86niky15aRqysl+JjRZgZrRi+s7AmygALf2FvbBeW9UGmy+BJZoY8vVtI+GXzKAbat9yL83F74R9UVFJldDkdRI8lXUzU48RpDaQxgHzEcctY+u/fcIYK74gBYK+emSNGkZBRhrC5JsxkLEliNzyTjNQtGykjqKy5bXZC+bT0MnwqhmEP8TgGwIUWuDiu0fVMkUE1DS5VBllSjJYsfKFbcsVNvNYbDjbc9jB0vSGqVa/IKuojnqnKVtVUhWmgRB+EKdQudjqN9uLYW5fUSVoeumqZZ5arXaWWw8QeJoVjwPwrfY99sTGNNhKRpHN8bVSVLyGrqJCjtIZQ8jjSbDy2uLuBbYduL4aZJAZa4iGqUyxzEJ+8IKPtezfPkjn3GA8wzBKGllqEIMgLJEscl7E+vyGmx3O/tsJ06stLJS1hnjimkl1NJIw3Ck3svNrI4Fh2IHOLkm44IWGW+bop61pJ62vaaSRryNpB8Q9i1+bW2HG98Vl6eXLc8TLpIJJh41wDCS0vuD6++5xc82zr4zLKmlyGq8KuUE2qEeMlFPmK6hutr+YXGKhSVvU2fwwLR5s608ShRKihDJsPMbck77X29zjOHOvyZbrwWt8ioMyZzUweGAp0orACMA9yO/vvxbba6Nc7yLIa+Q0OXSzNGCrzRDa/pcnfCrL81kpclrqFkkpaz4nwZpFfgDdtKng+U8bHnvbFkospoYcsiGYRorKoAQ7aTbhf6+18KuOw3oF6PzKTMs1r6ypkR6iQgpYBdKX2X5Dj7eoxXcpld87ghK3UPr0kWAbg/LcfliXp+lk/bSVFG7CnWVhrfYNHY/qf09sELWrD1PUSVcKUtKryK9RJHpU3tpUNbckjgc408uiX7Ns7qEoqSOjp08SeWRpBcAFSxNhtwPWx4t6kivU0Uw1mURMoYaRGB+7NvYDHtRIKhqurpYmSC5EStyBcajt37em+MWBi8UMYu52Ok729L9vn9MXFVGiXl2dG6fa+UQf4v1OMx5kI0ZXEvFi1hf3OMx0x/yjCW2e9WIf2YHBcFW5TkXBxS/FhfLqmRKJpqiJ1kV4xshIA1EXvove4HF1B2x0TOaf4jLZ0F76dQt7b4pWT08sOdqy2curCQNYalffn5jVjOe7NIaEuX06NNN4iSyPuJJgLnUd2YAW/UG++3awAGdBNAZ5BKPBmeJWbVqFvEWwsSCAfYrvbUcSU9XSZPlUodoFq1nZPDkYqHHincEbX07/TfCzPKRkqZ6WoWor10kwwxvpjETadPH/V3/rfGbdstBApK2pR0enIaBvDFnUa0J4BvcaTc2FvKy/3cB5vTVELzzMDEkyLIZQm3iHkg8A6gWFrGxA9ThbUJSPJIj5JK8l3/AAVOo3YaTwdrge+PKClEuZeDRTzQUw/4aohmNiEOobjhl5FrXUgbb3w0vJLY+65qBV5ZloqjIIzG7uF3F1jLbi+50qRz35w06TammymlojGZFhkeG8qhjpW5FvbcG3074q+d1c7/AA2T10JWSJmiWYf+4rI8YKgD0e/tpthplNBndLQ1FLHHAqTUtkmZt45bAXvbiwJ+YGCSXGgVt2BdWZ/ldd1DLK1LHVQUqCmRHplcSaS26yahpFye2/O9xhJkLFqmWqnjjJZwixDyLqa55F9IGmwA3JIAxHTJl9PUGKUR1MabGRN0t/0kHjfm2Dsvj8CpkMBQU8sarNFo1pIlxc7km1u1tr84awqQZsfUGYyxdKVi01BT0rVVRJHUVEEhUbkglAbk7X78AYVhGjnN1kBWy/8ADxkn6mxNruONP4cMKyrhr4cqpKNFpqekgYtHKNNpWGm9h2sJN9wcLc1y3OqmgWSnpmMEiXkAfzPc7Lvvbfjv9BiEuy2+gPNHZ3jiNTS6qe7KJquPUZORe7baSdO9tl98WOhdmKRwSR+HGUSKaMqxcKUt5/MTcXuPL3PoRV3yWgpIzFX5g8dQygxmNE8NSCRYXcM4v3VbehwHkszUWaKqAiORxFItiAwJsCe9gd/XFuNrBF5LZ4oYLHIs0OpEjkDMod9YCuTqJfiQ8kWvt2xYujqWsyjK1o65acOsnkMV7uCCbm/ft9B74rT1FNE8sMsamPQwkjSyeUh76h2AEfLE9th3Mpc6zCOBoBWIulbKWh1aLDSSGO4GqxuRwbL6jKUW1SLumAZ9P4PVclVTMrU6TL4pCnTq0gNqPAJ3Avz2wfXdRJm0Bo2y+ekhqyqw1ErXtuLEiwHYDY98b5HDRSGskrpKYUaIIilRKoJOq7Bzfm9ri2xLDfgbV7/tnMqOCgj1w08glkkW54II7ceUfPfCdaY16JckqIhmk1BSQsaelPhyyv3ZdjYfQ4RwJT5rOhqpPLUBqiTU4Fti3PsHAxtmMU+QVE8cVagNfqshUhl1H8RPYX2vgSsFOYqOXLZKioljBi0xoVDkAbk9hv8AYWw4xrIOVkFVK0tVNT5fdacFYYlUXuRcg3+5+ZGGEFDGKt0BsKUopsNi9x+gNr4iyiFKaaWWR0aaAN5Q27yG9x89rbf3cGZfLJUmV2K6pZFuFHc3xb9EfsuOVqY8vp0JuQgJ+u/88ZiSOyKFHAFsZjpWFRi3kcNaxuL+2KFWGbLMyMgCyGC8a6xcEWNgbe36+2L0ScVrquj1FKtNr2RyO3ocRJWVF0wCmoUrYaVpEV7NHUBbghtSaGX3F7Nb12GFGc5YgrJqMRBUeEGNSdtIKvp9hctsMTh4DFEJXTxURolRyQqEHUrD0s4UfngXqA1iV5q6qQs/7thuQttOhrA+uq5HqL9zjGnZpZ7+xKda74XNx4j/AA7NGwvsFO4Y73/ECN/1wFLCKPOII3EgWRzBPID/AMzUfLv62KH5i+GVNUPXQvR1k6JXxEod1EjLa+rT7bdv54TZ6ZviWjnmYz7So38Ow/EPff02thpu8g0WGt6gip6WkEaRNmGoLNTbWY2373Bvc3tbb3xpTTZnSRPXxVj1Mkx3ieViJPMd99gLXFttregGIOnIfFrKs6lljmVZFjkAbTrJNhfgDcbc2xrl1XV09YuUBI54w5tHMgLImr8QbuLG5/RcJ6wCCuo4Gjyl50MFE9l8RFjS05YrsWK3Ft7WNjthBFQrSZfDNXTxoZwWgiVg8kqkWBUDgX7m31w16lrC2byQhxNTwUvjeBICVZhfTfbcAsvcd8VcNUT1D1Bk1zKPF1sd7rv+VtgOO2HFYCTHdFSM1FaaAMoLHwwLqQDcXOr0Fv8AFbFjy3NnmyOqjM2quhgYRoCPEYgG1rbE2AP144xU6Ax+BqhjKxxELHJpY+wuB81Bv6A8gYY0lTHMoPiKJE8hKEXUjfcjY7n+HyqfUbElG9gnQ0op8ofLTE0EMrSpdmkTWHk09/ltY9hit1uX08GYLNSOCjWIjMlir3sbEAn3vY2NucFzSpKiCGeaSIsw/d62Dm/J33A4AO3dSBiSOjnqbxxBY1PlYsfxe+3PJ/FftvhL8c2N5NYyIS/hwozFhZVGlBcm12P4uTzcD03xC7LTM14jHoKktK55tYhiBdTY2LXa4Nri+FWYRVLVEq1CNHHExUXHkA7W9b4Lhqo9VHSpIzfuVCuBbSN7bHkW308Yqib7CNbCdmelplcXHniHlABsrc7A8uLi5ta+Iiz2KGeVFjHnIfwzsN+4Uen93sLb4BXNJX8Ro4ooowl0CixXso9xc8e545xvT01ZmEUNOAdyxJKhFRFC2FgACLk2Hr+TpbC7J5fEmYVFapqZ1hVERn1llDHTvuDsVPcbnnB+UTpBUVCwldPgAxxqoVWkFzfygC4GkXt2wBUUFZFDJ4kSeDG2mK5BNvwj77C3rjeilipvGkD6iB5bndyfQ/Qb+hwnTQLDGFS0dJEkagOwVVQncm27G/O5tg/IKfRVAkXCBSfaw2/X8sIvGeWpBdbBOF9BzizZJD8PSgsLO+59h2w4p2Engfo+MwMj7YzG1mJY2wPUIs0bxyC6sLEYnc2wO7YBlCzeieCokjljVrnfUSLi3IOF1f8AEVMJRrtsFBacSaR2AB47euL1m1IlZBYWEi7o38j7YqUkrwy6JVUsrcMgO+3rjKSouLIKKmp5kkpp4yZHQPDIgsI2OxUj11b/AO4wXnlTG1LHCsTvUBl/egaVFrXAIvZfW5HFt7bDQVvwkjeCkKxMw8VUQDWBcDa+21+LdvTE87wy0zJPTyETeXw43B8h4dSfcjmxuPrjLNl+BR40kc3wlLXxLIJDCoDSKrqTsQyC3exBPIHIwVW0uY5bMuaDw5a5XsAkZKRgqQTbkkkne/cnCasy6ancpJrSUH00nvYg/n9sOIs8qpo5qezNVTSAq6hSiDa6jb1vv9MU+xIJzCnmrqpK5Uk8OspTGygbRErbf1F7H54rVATee4IPwsoKnkHScPp86z9Ejp6eJYVYBFfwhqc23/FsNh6DCimpZkqy8jxalVi6+KCd1PJGw+pw4ppClnQ76Mr6CDL6xK6fw/DkVxcnzXFtgOeD+WCJMxymaL4llMRDmyugJbuD5b7EWOEcUHgoEnAU2AewN+43HPcHb3O+CwsKB5Ei06RqsRfT3PG3YD6Dbc4lxV2Um0gypzWjikIjBqAOSwKhb2te/fcD6jA759Vq/wC5SKFVXy611EH6m1tjv/thXU1vxFAZYwVaKT+IXIB43vze/r35wJraTLjr3IkcDy8WCW/X8zilBCcmE5rX/FwMHqDO6vGxZub6XHy49Ld8e0nwksyyo8gdYwnh22VAnh3v9t/ftgaF3p6EFLF5nuF03Nl2Gx+bfcYKdYtDSSHS1OFjMiRjzEjzAjhtvXsR64NCuw2aloklSlpoYxMQoYH8VrdgfYEn/Vp47R5hT0KjxACJp9Nu26jf0IB+30GZJqSn+NjZUnKlwsw1MxPmINiO1yeT77Y0SteLMpKmzGKYBgOCVI2C9tiLfTE7KujXMpn+IqY0ncxtKexFjbc272F7fTnGw/4JQpKM7AmxH4BbYYgr5TU1jzBW8MqFQi29rE/I4yFFeQO5Dm99zf5YpaE3kY5dTXdWkNza7C/Ht88WCKTCOlcKAFFt7nDGCTGsVSIk7G6PtjMDxPtjMUSXGTAsp2wwkjwFPHsdsAC2eS18IM4hWcF1AEltyf4h74e1UZsdsJK5GF9jgasLKxOrBkVmN2uhF+LnbG9LJO1GY0UmWB2C253ttjK7yNrZQbb74BgrKaKQkuwLEEgixVhfzAjbvjNxoqxj8SlVTs3h+E9tLlbXDHhr88/54ghmnky9aFnVtcqlHZzdG1cX/wC4EfM+9xHLVL4ham1FJN5QoB1nsbm4/mcRvJFPUEqD4bpqkLKygNwy8b3Ft/UA9sTQ7DaqGoDD4+VWS+/xEuwO/Hp24secBpItNYwyI7CwtCwbfn+ZGJqmZzG0eYLJUx7FJorXa3Gof3vX/K+AKWjdoHk1ANIhjKbMQLg35A3tb64F7GzKqrqJl80kUai3lRrnj137Ya0swlyiSonIYRApYi1/9XwsFLSogOurle1yEgt+v63xvOZBRxI8bRU5ayRruXY77nv9PTA86FbQNGfCylg/4p3Gkd9tr2//AK/LErRkQLShgLAtKw4Ucn572H+H3xNFQzuzytGA8QDJEdrHt/r/AGwVS5ezRXdRqkUiVX29h77DDbSFTYFTo07rJArHw1Ip072G1z7kn8zxYYZQ5esmWwxTaUcrqcNswOok7ffGsUfwkBp1OqNWZtR2/wBC99vfA9RU+Wzyu2oG0cf4n/n+mIbb0WklskrZ5YtEUU0csKLpKtp1CwtsRv6c3wpBEJuNY1b2vz9ifzxq8BMnmjRF5tK9/wBMaOdZszXHyti4qtEN2S+KXNgLkC1/QYIifSAPrgZTp2XYYmiuzWtjRKibGdPIThnTsSBhbSwnbbDamhNhthgHQHbGYkhiNuMZgA6O8QPbEElNccYY2x4VBxQhHNQ6hx+WFlVlmoHy/li3GMHtjRqdT6YVAczzLITIDYD7YqGadN1KszIv2GO5S0MZ9PtgGbKonO9vtgA+e5qOupWPkfbuBiNa+qiPmaQH3/zx3ep6eppL3VfthRV9JUMv4o0+2CgOTQ5vLGwYAXHe1j98S/txrLeFNY5b198X6o6Ey5iSFC/LAEvQVHyJCPrieKHbKiM8fvEp9g9h+mM/bl2RmpQzI2pS0t7G1v7uLK/QVP2qGGIz0HCD/wCpbBxQWytVecSVL6iHSwtZJSB9rYjbNpDAkJ1lFJNvFbe/qb74tK9Cwg2+IJxNH0NT95b4OKFbKWmYTqCsYABN7Xv+uPfiauX8czfIWFsdAh6JpARdgcHQ9H0a9lP0wUgyc1jSVzuGY+rEnBkNFUPwhx06HpmljAsq/bBsWRQKeB9sMDmlNk87crhzSZKy22H2xfI8phXi32wTHl0S9h9sMZUafKiLeUfbDCDLiP4fyxZVokHp9sTJSIBhUIQxUJA4/LGYsa0y4zDA/9k="/>
          <p:cNvSpPr>
            <a:spLocks noChangeAspect="1" noChangeArrowheads="1"/>
          </p:cNvSpPr>
          <p:nvPr/>
        </p:nvSpPr>
        <p:spPr bwMode="auto">
          <a:xfrm>
            <a:off x="63500" y="-465138"/>
            <a:ext cx="1247775" cy="9715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32" name="Picture 8" descr="http://farm4.static.flickr.com/3437/3381394937_ff354219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1872207" cy="1944216"/>
          </a:xfrm>
          <a:prstGeom prst="rect">
            <a:avLst/>
          </a:prstGeom>
          <a:noFill/>
        </p:spPr>
      </p:pic>
      <p:pic>
        <p:nvPicPr>
          <p:cNvPr id="1034" name="Picture 10" descr="http://t2.gstatic.com/images?q=tbn:ANd9GcQQkdUs4EgSezdQfhdJOpfH2HED9whA1wluF8cGQvKa6CWZ8zh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260648"/>
            <a:ext cx="1728192" cy="1944216"/>
          </a:xfrm>
          <a:prstGeom prst="rect">
            <a:avLst/>
          </a:prstGeom>
          <a:noFill/>
        </p:spPr>
      </p:pic>
      <p:pic>
        <p:nvPicPr>
          <p:cNvPr id="1040" name="Picture 16" descr="http://t3.gstatic.com/images?q=tbn:ANd9GcThXF-d0z7uNXSj6ecd38sPlxiJSJdf4nbXReVdRMMMlqllW_lJp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404664"/>
            <a:ext cx="2088232" cy="1743076"/>
          </a:xfrm>
          <a:prstGeom prst="rect">
            <a:avLst/>
          </a:prstGeom>
          <a:noFill/>
        </p:spPr>
      </p:pic>
      <p:pic>
        <p:nvPicPr>
          <p:cNvPr id="1042" name="Picture 18" descr="http://t0.gstatic.com/images?q=tbn:ANd9GcT6cwBvmDoLrXJN7k-mrqgu8R4e1nbnZAucrly6G0u-OmRvPa8WJ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332656"/>
            <a:ext cx="2466975" cy="1847851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0" y="2420888"/>
            <a:ext cx="55081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2800" dirty="0" smtClean="0"/>
              <a:t>Así como el alfarero hace de la tierra una vasija decorada, en la cual se pueda ver el carácter del alfarero.</a:t>
            </a:r>
          </a:p>
          <a:p>
            <a:pPr algn="ctr">
              <a:buNone/>
            </a:pPr>
            <a:endParaRPr lang="es-CO" sz="2800" dirty="0" smtClean="0"/>
          </a:p>
          <a:p>
            <a:pPr algn="ctr">
              <a:buNone/>
            </a:pPr>
            <a:r>
              <a:rPr lang="es-CO" sz="2800" dirty="0" smtClean="0"/>
              <a:t>Dios en su taller, nos está transformando en “</a:t>
            </a:r>
            <a:r>
              <a:rPr lang="es-CO" sz="2800" u="sng" dirty="0" smtClean="0"/>
              <a:t>piedras talladas, vasijas de piedra, piedras preciosas</a:t>
            </a:r>
            <a:r>
              <a:rPr lang="es-CO" sz="2800" dirty="0" smtClean="0"/>
              <a:t>”, en las que Él está reproduciendo su carácter cada día hasta que se reproduzca en nosotros su imagen.</a:t>
            </a:r>
          </a:p>
        </p:txBody>
      </p:sp>
      <p:pic>
        <p:nvPicPr>
          <p:cNvPr id="1044" name="Picture 20" descr="http://t0.gstatic.com/images?q=tbn:ANd9GcR-_SD2N-S3HuHwB8ysMh-nscdFoC4EO1k8n5mxrMCcwJEKooOtE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36096" y="2564904"/>
            <a:ext cx="1809750" cy="1440160"/>
          </a:xfrm>
          <a:prstGeom prst="rect">
            <a:avLst/>
          </a:prstGeom>
          <a:noFill/>
        </p:spPr>
      </p:pic>
      <p:pic>
        <p:nvPicPr>
          <p:cNvPr id="16" name="Picture 2" descr="http://t0.gstatic.com/images?q=tbn:ANd9GcSECpJtEqpHY94enlICqO17hap61c3ppGlOTRLLDNalWtRgNH-NKw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80312" y="2564904"/>
            <a:ext cx="1512168" cy="1440160"/>
          </a:xfrm>
          <a:prstGeom prst="rect">
            <a:avLst/>
          </a:prstGeom>
          <a:noFill/>
        </p:spPr>
      </p:pic>
      <p:pic>
        <p:nvPicPr>
          <p:cNvPr id="1048" name="Picture 24" descr="http://t1.gstatic.com/images?q=tbn:ANd9GcTi5JApaOSKzD4Pn2tKuFWjIZsAhVjmXxqpGyk9AUWRQUi36K_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52120" y="4149080"/>
            <a:ext cx="3096344" cy="2448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5770984" cy="5976664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dirty="0" smtClean="0"/>
              <a:t>    De la manera que Moisés pasó tanto tiempo en comunión don Dios, que su rostro brillaba, y era el hombre más paciente de la tierra </a:t>
            </a:r>
            <a:r>
              <a:rPr lang="es-CO" dirty="0" smtClean="0">
                <a:solidFill>
                  <a:srgbClr val="FF0000"/>
                </a:solidFill>
              </a:rPr>
              <a:t>(Num.12:3),</a:t>
            </a:r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de la misma forma se debe manifestar hoy, en aquellos hombres y mujeres que pasan tanto tiempo en comunión con Dios, que lo demuestran a tabes de la paciencia, humildad y honradez etc.etc.</a:t>
            </a:r>
            <a:endParaRPr lang="es-CO" dirty="0"/>
          </a:p>
        </p:txBody>
      </p:sp>
      <p:pic>
        <p:nvPicPr>
          <p:cNvPr id="216068" name="Picture 4" descr="http://t0.gstatic.com/images?q=tbn:ANd9GcTMbKn3Pk3d8YC15-DWWiQMYDoN3KaiiX8Je0sUJqUpUsK3_FbgO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908720"/>
            <a:ext cx="2736304" cy="4680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1606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76672"/>
            <a:ext cx="4392488" cy="60486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CO" b="1" dirty="0" smtClean="0"/>
              <a:t>    Y esa “Piedra que fue cortada no con mano”.</a:t>
            </a:r>
          </a:p>
          <a:p>
            <a:pPr algn="ctr">
              <a:buNone/>
            </a:pPr>
            <a:r>
              <a:rPr lang="es-CO" dirty="0" smtClean="0"/>
              <a:t>    Es decir, ese reino que tiene origen sobrehumano, ha de ser fundado, no por las hábiles manos de los hombres, sino por la poderosa mano de Dios. Viene a llevar a todos los que se parezcan a Él.  </a:t>
            </a:r>
          </a:p>
        </p:txBody>
      </p:sp>
      <p:pic>
        <p:nvPicPr>
          <p:cNvPr id="4" name="Picture 2" descr="http://t0.gstatic.com/images?q=tbn:ANd9GcQpkNibCbRFVqLCzIKE5OxoUJEu0R9hvbQ_uAmyNRK8U5EGgnm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476672"/>
            <a:ext cx="4104456" cy="57606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39552" y="260648"/>
            <a:ext cx="8136904" cy="4216539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es-CO" sz="4800" dirty="0" smtClean="0">
                <a:latin typeface="Harlow Solid Italic" pitchFamily="82" charset="0"/>
              </a:rPr>
              <a:t>¿</a:t>
            </a:r>
            <a:r>
              <a:rPr lang="es-CO" sz="4400" dirty="0" smtClean="0">
                <a:latin typeface="Harlow Solid Italic" pitchFamily="82" charset="0"/>
              </a:rPr>
              <a:t>De acuerdo a la profecía, en que parte de la estatua piensa usted que nos encontramos? </a:t>
            </a:r>
          </a:p>
          <a:p>
            <a:pPr algn="ctr"/>
            <a:endParaRPr lang="es-CO" sz="4400" dirty="0" smtClean="0">
              <a:latin typeface="Harlow Solid Italic" pitchFamily="82" charset="0"/>
            </a:endParaRPr>
          </a:p>
          <a:p>
            <a:pPr algn="ctr"/>
            <a:r>
              <a:rPr lang="es-CO" sz="4400" dirty="0" smtClean="0">
                <a:latin typeface="Harlow Solid Italic" pitchFamily="82" charset="0"/>
              </a:rPr>
              <a:t>Nos encontramos a un milímetro de la punta de los dedos.</a:t>
            </a:r>
            <a:endParaRPr lang="es-CO" sz="4400" dirty="0"/>
          </a:p>
        </p:txBody>
      </p:sp>
      <p:sp>
        <p:nvSpPr>
          <p:cNvPr id="5" name="4 Rectángulo"/>
          <p:cNvSpPr/>
          <p:nvPr/>
        </p:nvSpPr>
        <p:spPr>
          <a:xfrm>
            <a:off x="2286000" y="5157192"/>
            <a:ext cx="4572000" cy="1384995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/>
            <a:r>
              <a:rPr lang="es-CO" dirty="0" smtClean="0"/>
              <a:t> “</a:t>
            </a:r>
            <a:r>
              <a:rPr lang="es-CO" sz="2800" dirty="0" smtClean="0">
                <a:latin typeface="Magneto" pitchFamily="82" charset="0"/>
              </a:rPr>
              <a:t>El sueño es verdadero y correcta su interpretación"</a:t>
            </a:r>
            <a:endParaRPr lang="es-CO" sz="2800" dirty="0">
              <a:latin typeface="Magneto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374441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    El Señor dijo en </a:t>
            </a:r>
            <a:r>
              <a:rPr lang="es-CO" dirty="0" smtClean="0">
                <a:solidFill>
                  <a:srgbClr val="FF0000"/>
                </a:solidFill>
              </a:rPr>
              <a:t>Luc.21:28:</a:t>
            </a:r>
          </a:p>
          <a:p>
            <a:pPr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    </a:t>
            </a:r>
            <a:r>
              <a:rPr lang="es-CO" dirty="0" smtClean="0"/>
              <a:t>“Y cuando estas cosas comenzaren á hacerse, mirad, y levantad vuestras cabezas, porque vuestra redención está cerca”. </a:t>
            </a:r>
          </a:p>
          <a:p>
            <a:pPr>
              <a:buNone/>
            </a:pPr>
            <a:r>
              <a:rPr lang="es-CO" dirty="0" smtClean="0"/>
              <a:t>   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95536" y="2924944"/>
            <a:ext cx="504056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3200" dirty="0" smtClean="0"/>
              <a:t>Quiero decirte que: “estas cosas”, a las que hizo referencia el Señor, se están sucediendo rápidamente en el mundo entero, como una advertencia de la inminente venida de Cristo. </a:t>
            </a:r>
            <a:r>
              <a:rPr lang="es-CO" sz="3200" u="sng" dirty="0" smtClean="0"/>
              <a:t>OJO Lea </a:t>
            </a:r>
            <a:r>
              <a:rPr lang="es-CO" sz="3200" dirty="0" smtClean="0">
                <a:solidFill>
                  <a:srgbClr val="FF0000"/>
                </a:solidFill>
              </a:rPr>
              <a:t>Isaías 30:25-26.</a:t>
            </a:r>
          </a:p>
        </p:txBody>
      </p:sp>
      <p:pic>
        <p:nvPicPr>
          <p:cNvPr id="1028" name="Picture 4" descr="http://t0.gstatic.com/images?q=tbn:ANd9GcQvf9E_AgDFugDpI92FKtht_5qIVh4PqlbTbpCKIK8mvsnC16jrF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4725144"/>
            <a:ext cx="2736304" cy="1800200"/>
          </a:xfrm>
          <a:prstGeom prst="rect">
            <a:avLst/>
          </a:prstGeom>
          <a:noFill/>
        </p:spPr>
      </p:pic>
      <p:pic>
        <p:nvPicPr>
          <p:cNvPr id="1030" name="Picture 6" descr="http://t1.gstatic.com/images?q=tbn:ANd9GcRr-MZDh4Mk8CgXO1BHNjEi9rQybS0kMDtFb5QtBTNT0AwNxhJp4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2636912"/>
            <a:ext cx="2736304" cy="19812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860" name="Picture 4" descr="http://t1.gstatic.com/images?q=tbn:ANd9GcTZaXaO31fzgm2yUAlXtcLtSxwQI8SBp9uoadZEyPrr_M5W75V0g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2736304" cy="1728192"/>
          </a:xfrm>
          <a:prstGeom prst="rect">
            <a:avLst/>
          </a:prstGeom>
          <a:noFill/>
        </p:spPr>
      </p:pic>
      <p:pic>
        <p:nvPicPr>
          <p:cNvPr id="249862" name="Picture 6" descr="http://media1.webgarden.es/images/media1:4acec7d23e402.jpg/p05f03_cypres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88640"/>
            <a:ext cx="2736304" cy="1800200"/>
          </a:xfrm>
          <a:prstGeom prst="rect">
            <a:avLst/>
          </a:prstGeom>
          <a:noFill/>
        </p:spPr>
      </p:pic>
      <p:pic>
        <p:nvPicPr>
          <p:cNvPr id="249864" name="Picture 8" descr="http://t1.gstatic.com/images?q=tbn:ANd9GcSzB-osw4P4FSdS7vdGFDQv5_BxFi7FdLOrJ8UJeyOkMeP2BCWdvw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188640"/>
            <a:ext cx="2736304" cy="1800200"/>
          </a:xfrm>
          <a:prstGeom prst="rect">
            <a:avLst/>
          </a:prstGeom>
          <a:noFill/>
        </p:spPr>
      </p:pic>
      <p:pic>
        <p:nvPicPr>
          <p:cNvPr id="249866" name="Picture 10" descr="http://t3.gstatic.com/images?q=tbn:ANd9GcQuizQJXdP2KwY2-PwhB-3ZA8WotNTHsspaN4boFN7dDUDf7CFnj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2132856"/>
            <a:ext cx="2702049" cy="1838325"/>
          </a:xfrm>
          <a:prstGeom prst="rect">
            <a:avLst/>
          </a:prstGeom>
          <a:noFill/>
        </p:spPr>
      </p:pic>
      <p:pic>
        <p:nvPicPr>
          <p:cNvPr id="249870" name="Picture 14" descr="http://t3.gstatic.com/images?q=tbn:ANd9GcRpIHukV0L2TNGgUP8m5VSmUgZvSri4VYEUKupG1wW5aIQXYrPH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2204864"/>
            <a:ext cx="2736304" cy="1728192"/>
          </a:xfrm>
          <a:prstGeom prst="rect">
            <a:avLst/>
          </a:prstGeom>
          <a:noFill/>
        </p:spPr>
      </p:pic>
      <p:pic>
        <p:nvPicPr>
          <p:cNvPr id="249876" name="Picture 20" descr="http://www.elperiodicodemexico.com/verfoto.php?id=43523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2132856"/>
            <a:ext cx="2848297" cy="1800200"/>
          </a:xfrm>
          <a:prstGeom prst="rect">
            <a:avLst/>
          </a:prstGeom>
          <a:noFill/>
        </p:spPr>
      </p:pic>
      <p:pic>
        <p:nvPicPr>
          <p:cNvPr id="249878" name="Picture 22" descr="http://t0.gstatic.com/images?q=tbn:ANd9GcRVsR28-la8TS1G6uoAlRvsnKBI_LnAdH-C4xEjQq1PUj6HoZcL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5536" y="4293096"/>
            <a:ext cx="2664296" cy="2160240"/>
          </a:xfrm>
          <a:prstGeom prst="rect">
            <a:avLst/>
          </a:prstGeom>
          <a:noFill/>
        </p:spPr>
      </p:pic>
      <p:pic>
        <p:nvPicPr>
          <p:cNvPr id="249880" name="Picture 24" descr="http://t2.gstatic.com/images?q=tbn:ANd9GcRWKJRGmNh1aOmqHrilUgPHKayU1RF1Aeb_TtBwr7pWOk9tZAir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347864" y="4293097"/>
            <a:ext cx="2664296" cy="2160240"/>
          </a:xfrm>
          <a:prstGeom prst="rect">
            <a:avLst/>
          </a:prstGeom>
          <a:noFill/>
        </p:spPr>
      </p:pic>
      <p:pic>
        <p:nvPicPr>
          <p:cNvPr id="249884" name="Picture 28" descr="http://t1.gstatic.com/images?q=tbn:ANd9GcT__WAzjFaiauQd9d9PhTFHdV4FDdU43oQKGTv48u76N0yzaQr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286500" y="4293096"/>
            <a:ext cx="2605980" cy="223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4986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4986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4986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4987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4987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24986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24987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24988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98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98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9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332656"/>
            <a:ext cx="5472608" cy="6264696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sz="3600" dirty="0" smtClean="0"/>
              <a:t>Por tanto, ya se sienten sus pasos, ya huele su venida, yo te invito a que te prepares ya.</a:t>
            </a:r>
          </a:p>
          <a:p>
            <a:pPr>
              <a:buNone/>
            </a:pPr>
            <a:endParaRPr lang="es-CO" sz="3600" dirty="0" smtClean="0"/>
          </a:p>
          <a:p>
            <a:pPr algn="ctr">
              <a:buNone/>
            </a:pPr>
            <a:r>
              <a:rPr lang="es-CO" sz="3600" dirty="0" smtClean="0"/>
              <a:t>    No sea que te suceda lo de las cinco vírgenes fatuas que postergaron su preparación, y cuando vino el esposo, se quedaron por fuera, no fueron salvas. </a:t>
            </a:r>
          </a:p>
        </p:txBody>
      </p:sp>
      <p:pic>
        <p:nvPicPr>
          <p:cNvPr id="4" name="Picture 2" descr="http://t2.gstatic.com/images?q=tbn:ANd9GcQc1WKNbh7P2wBmOMJKlw2yAOhmOkf63aBMZTz95cxp7fZLBoZ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3284984"/>
            <a:ext cx="3024336" cy="3318496"/>
          </a:xfrm>
          <a:prstGeom prst="rect">
            <a:avLst/>
          </a:prstGeom>
          <a:noFill/>
        </p:spPr>
      </p:pic>
      <p:pic>
        <p:nvPicPr>
          <p:cNvPr id="248834" name="Picture 2" descr="http://t3.gstatic.com/images?q=tbn:ANd9GcS43U4zJWI-XCE0KTLK8FL7wDuL9PAafqRsNnybhTxVPXStuUR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260648"/>
            <a:ext cx="3105522" cy="27934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488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04664"/>
            <a:ext cx="5472608" cy="6264696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s-CO" dirty="0" smtClean="0"/>
              <a:t>   Lo invito para que juntos elevemos esta oración: “Padre nuestro, gracias por tu gran amor al revelarnos a través de tu Palabra los acontecimientos del mundo.</a:t>
            </a:r>
          </a:p>
          <a:p>
            <a:pPr algn="ctr">
              <a:buNone/>
            </a:pPr>
            <a:r>
              <a:rPr lang="es-CO" dirty="0" smtClean="0"/>
              <a:t> Gracias porque tu vienes pronto por nosotros, Te pedimos nos ayudes a prepararnos cada día más, que nuestros caracteres sean transformados a tu semejanza, Te lo pedimos en el Nombre de Jesús, amen”.</a:t>
            </a:r>
            <a:endParaRPr lang="es-CO" dirty="0"/>
          </a:p>
        </p:txBody>
      </p:sp>
      <p:pic>
        <p:nvPicPr>
          <p:cNvPr id="209922" name="Picture 2" descr="http://t0.gstatic.com/images?q=tbn:ANd9GcSECpJtEqpHY94enlICqO17hap61c3ppGlOTRLLDNalWtRgNH-NK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1340768"/>
            <a:ext cx="3168352" cy="40324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1146</Words>
  <Application>Microsoft Office PowerPoint</Application>
  <PresentationFormat>Presentación en pantalla (4:3)</PresentationFormat>
  <Paragraphs>50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0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FAMILIA FIERRO CH</dc:creator>
  <cp:lastModifiedBy>FAMILIA FIERRO CH</cp:lastModifiedBy>
  <cp:revision>1</cp:revision>
  <dcterms:created xsi:type="dcterms:W3CDTF">2012-04-17T01:01:08Z</dcterms:created>
  <dcterms:modified xsi:type="dcterms:W3CDTF">2012-04-17T01:11:36Z</dcterms:modified>
</cp:coreProperties>
</file>